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9"/>
  </p:notesMasterIdLst>
  <p:handoutMasterIdLst>
    <p:handoutMasterId r:id="rId10"/>
  </p:handoutMasterIdLst>
  <p:sldIdLst>
    <p:sldId id="256" r:id="rId2"/>
    <p:sldId id="396" r:id="rId3"/>
    <p:sldId id="501" r:id="rId4"/>
    <p:sldId id="514" r:id="rId5"/>
    <p:sldId id="517" r:id="rId6"/>
    <p:sldId id="518" r:id="rId7"/>
    <p:sldId id="420" r:id="rId8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CFF"/>
    <a:srgbClr val="B381D9"/>
    <a:srgbClr val="AA72D4"/>
    <a:srgbClr val="FF7C80"/>
    <a:srgbClr val="19729E"/>
    <a:srgbClr val="007FDE"/>
    <a:srgbClr val="FF5050"/>
    <a:srgbClr val="B5D5EA"/>
    <a:srgbClr val="800080"/>
    <a:srgbClr val="B50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38"/>
    </p:cViewPr>
  </p:sorterViewPr>
  <p:notesViewPr>
    <p:cSldViewPr snapToGrid="0">
      <p:cViewPr varScale="1">
        <p:scale>
          <a:sx n="70" d="100"/>
          <a:sy n="70" d="100"/>
        </p:scale>
        <p:origin x="32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D21E5-9185-4A02-8A2C-AE7768B55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6EFE3F7-DEBD-4565-9BE5-66CF278A377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gm:t>
    </dgm:pt>
    <dgm:pt modelId="{6CDA2CC0-0902-453C-A830-26764CB554A3}" type="par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09AB9D-44AE-4179-830E-4585414B7AFD}" type="sib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697AC-AD52-4702-85B4-10F545C8C9B6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Reflexión</a:t>
          </a:r>
        </a:p>
      </dgm:t>
    </dgm:pt>
    <dgm:pt modelId="{337EA669-F042-476E-9A45-33F4807F0A9E}" type="par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A066F-4912-4331-995F-16A51FD4D6F3}" type="sib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8873D6-1F7C-4105-BD92-70E243E8AC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gm:t>
    </dgm:pt>
    <dgm:pt modelId="{0EF7D216-1D18-4B76-8E2E-09B94EA58AC1}" type="par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420EE-2FA8-43A5-8EAB-8C2F0DEA654A}" type="sib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6C9FB-59C2-4BC0-B899-B1F7C082B2E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gm:t>
    </dgm:pt>
    <dgm:pt modelId="{0775210F-152A-4D7E-AF77-C0D868BFF8E8}" type="par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B6B2F9-035B-491E-BCF7-36C5BA73B722}" type="sib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41C653-00D5-4A20-A179-C901372870DB}" type="pres">
      <dgm:prSet presAssocID="{DB8D21E5-9185-4A02-8A2C-AE7768B557D0}" presName="linear" presStyleCnt="0">
        <dgm:presLayoutVars>
          <dgm:dir/>
          <dgm:animLvl val="lvl"/>
          <dgm:resizeHandles val="exact"/>
        </dgm:presLayoutVars>
      </dgm:prSet>
      <dgm:spPr/>
    </dgm:pt>
    <dgm:pt modelId="{F6C4CF62-3AFD-46E9-9D91-301520C9ABB2}" type="pres">
      <dgm:prSet presAssocID="{D6EFE3F7-DEBD-4565-9BE5-66CF278A3776}" presName="parentLin" presStyleCnt="0"/>
      <dgm:spPr/>
    </dgm:pt>
    <dgm:pt modelId="{FAF724EF-9AD0-4CB8-BC90-6369CD88D587}" type="pres">
      <dgm:prSet presAssocID="{D6EFE3F7-DEBD-4565-9BE5-66CF278A3776}" presName="parentLeftMargin" presStyleLbl="node1" presStyleIdx="0" presStyleCnt="4"/>
      <dgm:spPr/>
    </dgm:pt>
    <dgm:pt modelId="{A8E909D6-F5A8-42F5-AF69-334D79C587B4}" type="pres">
      <dgm:prSet presAssocID="{D6EFE3F7-DEBD-4565-9BE5-66CF278A377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B9CF05-6FF5-4D6F-B3E7-25E34F6C1BA3}" type="pres">
      <dgm:prSet presAssocID="{D6EFE3F7-DEBD-4565-9BE5-66CF278A3776}" presName="negativeSpace" presStyleCnt="0"/>
      <dgm:spPr/>
    </dgm:pt>
    <dgm:pt modelId="{F267553E-0FC1-4882-94AC-EEEB03911AB4}" type="pres">
      <dgm:prSet presAssocID="{D6EFE3F7-DEBD-4565-9BE5-66CF278A3776}" presName="childText" presStyleLbl="conFgAcc1" presStyleIdx="0" presStyleCnt="4">
        <dgm:presLayoutVars>
          <dgm:bulletEnabled val="1"/>
        </dgm:presLayoutVars>
      </dgm:prSet>
      <dgm:spPr/>
    </dgm:pt>
    <dgm:pt modelId="{0B48F696-838A-4688-ABBE-F5A45FF8B737}" type="pres">
      <dgm:prSet presAssocID="{1409AB9D-44AE-4179-830E-4585414B7AFD}" presName="spaceBetweenRectangles" presStyleCnt="0"/>
      <dgm:spPr/>
    </dgm:pt>
    <dgm:pt modelId="{D2A97FB9-0EDD-434D-B193-34FE241092D8}" type="pres">
      <dgm:prSet presAssocID="{EEB697AC-AD52-4702-85B4-10F545C8C9B6}" presName="parentLin" presStyleCnt="0"/>
      <dgm:spPr/>
    </dgm:pt>
    <dgm:pt modelId="{513716B9-6877-4BF7-84B6-BDEB26020E8C}" type="pres">
      <dgm:prSet presAssocID="{EEB697AC-AD52-4702-85B4-10F545C8C9B6}" presName="parentLeftMargin" presStyleLbl="node1" presStyleIdx="0" presStyleCnt="4"/>
      <dgm:spPr/>
    </dgm:pt>
    <dgm:pt modelId="{83BF9F52-3593-456C-A1A6-02D36DFA24C8}" type="pres">
      <dgm:prSet presAssocID="{EEB697AC-AD52-4702-85B4-10F545C8C9B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4EE9919-34FE-4F48-BC84-B65F02274D04}" type="pres">
      <dgm:prSet presAssocID="{EEB697AC-AD52-4702-85B4-10F545C8C9B6}" presName="negativeSpace" presStyleCnt="0"/>
      <dgm:spPr/>
    </dgm:pt>
    <dgm:pt modelId="{9A789377-4DFA-4DA7-8E9B-31ACF724F785}" type="pres">
      <dgm:prSet presAssocID="{EEB697AC-AD52-4702-85B4-10F545C8C9B6}" presName="childText" presStyleLbl="conFgAcc1" presStyleIdx="1" presStyleCnt="4">
        <dgm:presLayoutVars>
          <dgm:bulletEnabled val="1"/>
        </dgm:presLayoutVars>
      </dgm:prSet>
      <dgm:spPr/>
    </dgm:pt>
    <dgm:pt modelId="{345A6904-6CF5-4297-A902-C9B2A0E6D859}" type="pres">
      <dgm:prSet presAssocID="{460A066F-4912-4331-995F-16A51FD4D6F3}" presName="spaceBetweenRectangles" presStyleCnt="0"/>
      <dgm:spPr/>
    </dgm:pt>
    <dgm:pt modelId="{D05B6378-790C-45E4-8741-EE01329A76DD}" type="pres">
      <dgm:prSet presAssocID="{6D8873D6-1F7C-4105-BD92-70E243E8ACB7}" presName="parentLin" presStyleCnt="0"/>
      <dgm:spPr/>
    </dgm:pt>
    <dgm:pt modelId="{F35E7073-AC3B-474D-8575-7A843D326CA4}" type="pres">
      <dgm:prSet presAssocID="{6D8873D6-1F7C-4105-BD92-70E243E8ACB7}" presName="parentLeftMargin" presStyleLbl="node1" presStyleIdx="1" presStyleCnt="4"/>
      <dgm:spPr/>
    </dgm:pt>
    <dgm:pt modelId="{EF352B8D-729C-4BC0-B2DA-8242F148E77B}" type="pres">
      <dgm:prSet presAssocID="{6D8873D6-1F7C-4105-BD92-70E243E8ACB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E94F5AB-2EEE-4A49-903F-F47BDEDED371}" type="pres">
      <dgm:prSet presAssocID="{6D8873D6-1F7C-4105-BD92-70E243E8ACB7}" presName="negativeSpace" presStyleCnt="0"/>
      <dgm:spPr/>
    </dgm:pt>
    <dgm:pt modelId="{D3E165B3-232D-4E88-B365-E343E4A19B9E}" type="pres">
      <dgm:prSet presAssocID="{6D8873D6-1F7C-4105-BD92-70E243E8ACB7}" presName="childText" presStyleLbl="conFgAcc1" presStyleIdx="2" presStyleCnt="4">
        <dgm:presLayoutVars>
          <dgm:bulletEnabled val="1"/>
        </dgm:presLayoutVars>
      </dgm:prSet>
      <dgm:spPr/>
    </dgm:pt>
    <dgm:pt modelId="{822009A4-DBF7-47B1-8BCA-BA3CC8BA3BE6}" type="pres">
      <dgm:prSet presAssocID="{E37420EE-2FA8-43A5-8EAB-8C2F0DEA654A}" presName="spaceBetweenRectangles" presStyleCnt="0"/>
      <dgm:spPr/>
    </dgm:pt>
    <dgm:pt modelId="{39B84421-4BBB-40DB-A5BB-DDC11E1F24D2}" type="pres">
      <dgm:prSet presAssocID="{7F16C9FB-59C2-4BC0-B899-B1F7C082B2E7}" presName="parentLin" presStyleCnt="0"/>
      <dgm:spPr/>
    </dgm:pt>
    <dgm:pt modelId="{EB6EA925-B1B5-46CF-B09A-637D4C972493}" type="pres">
      <dgm:prSet presAssocID="{7F16C9FB-59C2-4BC0-B899-B1F7C082B2E7}" presName="parentLeftMargin" presStyleLbl="node1" presStyleIdx="2" presStyleCnt="4"/>
      <dgm:spPr/>
    </dgm:pt>
    <dgm:pt modelId="{EB70AAE5-6EFC-4832-A93D-32960E8E6930}" type="pres">
      <dgm:prSet presAssocID="{7F16C9FB-59C2-4BC0-B899-B1F7C082B2E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FCEAC63-68CD-4BDE-9267-DFBA3D06C97D}" type="pres">
      <dgm:prSet presAssocID="{7F16C9FB-59C2-4BC0-B899-B1F7C082B2E7}" presName="negativeSpace" presStyleCnt="0"/>
      <dgm:spPr/>
    </dgm:pt>
    <dgm:pt modelId="{9AAF1BEC-3782-47E4-9EE7-A2195B3447B1}" type="pres">
      <dgm:prSet presAssocID="{7F16C9FB-59C2-4BC0-B899-B1F7C082B2E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B334403-3EB1-4C25-9E81-DE28978E9F90}" srcId="{DB8D21E5-9185-4A02-8A2C-AE7768B557D0}" destId="{D6EFE3F7-DEBD-4565-9BE5-66CF278A3776}" srcOrd="0" destOrd="0" parTransId="{6CDA2CC0-0902-453C-A830-26764CB554A3}" sibTransId="{1409AB9D-44AE-4179-830E-4585414B7AFD}"/>
    <dgm:cxn modelId="{E47D7A11-E670-4272-A0F6-5C9D0E8B4314}" type="presOf" srcId="{6D8873D6-1F7C-4105-BD92-70E243E8ACB7}" destId="{EF352B8D-729C-4BC0-B2DA-8242F148E77B}" srcOrd="1" destOrd="0" presId="urn:microsoft.com/office/officeart/2005/8/layout/list1"/>
    <dgm:cxn modelId="{ADA7A430-69CC-428E-BE85-240AC6F4038F}" type="presOf" srcId="{6D8873D6-1F7C-4105-BD92-70E243E8ACB7}" destId="{F35E7073-AC3B-474D-8575-7A843D326CA4}" srcOrd="0" destOrd="0" presId="urn:microsoft.com/office/officeart/2005/8/layout/list1"/>
    <dgm:cxn modelId="{9A0AE470-0486-4716-8174-F82E0E494854}" srcId="{DB8D21E5-9185-4A02-8A2C-AE7768B557D0}" destId="{7F16C9FB-59C2-4BC0-B899-B1F7C082B2E7}" srcOrd="3" destOrd="0" parTransId="{0775210F-152A-4D7E-AF77-C0D868BFF8E8}" sibTransId="{EBB6B2F9-035B-491E-BCF7-36C5BA73B722}"/>
    <dgm:cxn modelId="{86443A81-A391-4CB0-8ABE-AC16C4312875}" type="presOf" srcId="{7F16C9FB-59C2-4BC0-B899-B1F7C082B2E7}" destId="{EB70AAE5-6EFC-4832-A93D-32960E8E6930}" srcOrd="1" destOrd="0" presId="urn:microsoft.com/office/officeart/2005/8/layout/list1"/>
    <dgm:cxn modelId="{DED7C598-B519-4CC4-B043-93493164B69B}" srcId="{DB8D21E5-9185-4A02-8A2C-AE7768B557D0}" destId="{EEB697AC-AD52-4702-85B4-10F545C8C9B6}" srcOrd="1" destOrd="0" parTransId="{337EA669-F042-476E-9A45-33F4807F0A9E}" sibTransId="{460A066F-4912-4331-995F-16A51FD4D6F3}"/>
    <dgm:cxn modelId="{B2D9209E-9350-446B-9F36-5C9A1992D2F2}" type="presOf" srcId="{DB8D21E5-9185-4A02-8A2C-AE7768B557D0}" destId="{4441C653-00D5-4A20-A179-C901372870DB}" srcOrd="0" destOrd="0" presId="urn:microsoft.com/office/officeart/2005/8/layout/list1"/>
    <dgm:cxn modelId="{59BF66B6-A6C2-4A3B-A7FC-76E523AEB05D}" type="presOf" srcId="{EEB697AC-AD52-4702-85B4-10F545C8C9B6}" destId="{83BF9F52-3593-456C-A1A6-02D36DFA24C8}" srcOrd="1" destOrd="0" presId="urn:microsoft.com/office/officeart/2005/8/layout/list1"/>
    <dgm:cxn modelId="{45F7E4BA-EA74-4626-9565-1F3A03D1ACC7}" type="presOf" srcId="{D6EFE3F7-DEBD-4565-9BE5-66CF278A3776}" destId="{FAF724EF-9AD0-4CB8-BC90-6369CD88D587}" srcOrd="0" destOrd="0" presId="urn:microsoft.com/office/officeart/2005/8/layout/list1"/>
    <dgm:cxn modelId="{1D7B37BB-4E7E-4BB5-9CC8-14294B88A0DE}" type="presOf" srcId="{D6EFE3F7-DEBD-4565-9BE5-66CF278A3776}" destId="{A8E909D6-F5A8-42F5-AF69-334D79C587B4}" srcOrd="1" destOrd="0" presId="urn:microsoft.com/office/officeart/2005/8/layout/list1"/>
    <dgm:cxn modelId="{7EBAA7CD-F00D-48D4-A55D-66F2638FDAEC}" srcId="{DB8D21E5-9185-4A02-8A2C-AE7768B557D0}" destId="{6D8873D6-1F7C-4105-BD92-70E243E8ACB7}" srcOrd="2" destOrd="0" parTransId="{0EF7D216-1D18-4B76-8E2E-09B94EA58AC1}" sibTransId="{E37420EE-2FA8-43A5-8EAB-8C2F0DEA654A}"/>
    <dgm:cxn modelId="{9E598CE0-D8D8-498A-AAA0-B44F7CA030C1}" type="presOf" srcId="{EEB697AC-AD52-4702-85B4-10F545C8C9B6}" destId="{513716B9-6877-4BF7-84B6-BDEB26020E8C}" srcOrd="0" destOrd="0" presId="urn:microsoft.com/office/officeart/2005/8/layout/list1"/>
    <dgm:cxn modelId="{24ABD6F8-F5B1-443C-A451-A664E0433621}" type="presOf" srcId="{7F16C9FB-59C2-4BC0-B899-B1F7C082B2E7}" destId="{EB6EA925-B1B5-46CF-B09A-637D4C972493}" srcOrd="0" destOrd="0" presId="urn:microsoft.com/office/officeart/2005/8/layout/list1"/>
    <dgm:cxn modelId="{61248E20-41A4-4F17-AAF7-FD0830256CD1}" type="presParOf" srcId="{4441C653-00D5-4A20-A179-C901372870DB}" destId="{F6C4CF62-3AFD-46E9-9D91-301520C9ABB2}" srcOrd="0" destOrd="0" presId="urn:microsoft.com/office/officeart/2005/8/layout/list1"/>
    <dgm:cxn modelId="{4286E09B-C52C-4AF1-A56E-ABBA023CE4E3}" type="presParOf" srcId="{F6C4CF62-3AFD-46E9-9D91-301520C9ABB2}" destId="{FAF724EF-9AD0-4CB8-BC90-6369CD88D587}" srcOrd="0" destOrd="0" presId="urn:microsoft.com/office/officeart/2005/8/layout/list1"/>
    <dgm:cxn modelId="{CA6B795F-5DA1-4B6E-ADE4-0FD5EC5BD486}" type="presParOf" srcId="{F6C4CF62-3AFD-46E9-9D91-301520C9ABB2}" destId="{A8E909D6-F5A8-42F5-AF69-334D79C587B4}" srcOrd="1" destOrd="0" presId="urn:microsoft.com/office/officeart/2005/8/layout/list1"/>
    <dgm:cxn modelId="{38C2E265-A7C8-418F-945F-96B8C9AA86C3}" type="presParOf" srcId="{4441C653-00D5-4A20-A179-C901372870DB}" destId="{A7B9CF05-6FF5-4D6F-B3E7-25E34F6C1BA3}" srcOrd="1" destOrd="0" presId="urn:microsoft.com/office/officeart/2005/8/layout/list1"/>
    <dgm:cxn modelId="{2D2D7F6E-E66E-4986-8E45-13785BEDF127}" type="presParOf" srcId="{4441C653-00D5-4A20-A179-C901372870DB}" destId="{F267553E-0FC1-4882-94AC-EEEB03911AB4}" srcOrd="2" destOrd="0" presId="urn:microsoft.com/office/officeart/2005/8/layout/list1"/>
    <dgm:cxn modelId="{711FE7BB-BC51-4E89-AA8B-9F97717D6217}" type="presParOf" srcId="{4441C653-00D5-4A20-A179-C901372870DB}" destId="{0B48F696-838A-4688-ABBE-F5A45FF8B737}" srcOrd="3" destOrd="0" presId="urn:microsoft.com/office/officeart/2005/8/layout/list1"/>
    <dgm:cxn modelId="{39FB9E56-92A6-470F-A672-4A7EF98A53EC}" type="presParOf" srcId="{4441C653-00D5-4A20-A179-C901372870DB}" destId="{D2A97FB9-0EDD-434D-B193-34FE241092D8}" srcOrd="4" destOrd="0" presId="urn:microsoft.com/office/officeart/2005/8/layout/list1"/>
    <dgm:cxn modelId="{23EE869F-25EC-4FA6-BE17-52B3E5D7FCB3}" type="presParOf" srcId="{D2A97FB9-0EDD-434D-B193-34FE241092D8}" destId="{513716B9-6877-4BF7-84B6-BDEB26020E8C}" srcOrd="0" destOrd="0" presId="urn:microsoft.com/office/officeart/2005/8/layout/list1"/>
    <dgm:cxn modelId="{90833DCB-E272-42FB-9628-B1B24C41CCFD}" type="presParOf" srcId="{D2A97FB9-0EDD-434D-B193-34FE241092D8}" destId="{83BF9F52-3593-456C-A1A6-02D36DFA24C8}" srcOrd="1" destOrd="0" presId="urn:microsoft.com/office/officeart/2005/8/layout/list1"/>
    <dgm:cxn modelId="{2CFDA617-34F7-450E-95CC-B30BBA4E77DF}" type="presParOf" srcId="{4441C653-00D5-4A20-A179-C901372870DB}" destId="{34EE9919-34FE-4F48-BC84-B65F02274D04}" srcOrd="5" destOrd="0" presId="urn:microsoft.com/office/officeart/2005/8/layout/list1"/>
    <dgm:cxn modelId="{FA3D18A1-71A4-4CD7-8B9C-B92F14A78E2E}" type="presParOf" srcId="{4441C653-00D5-4A20-A179-C901372870DB}" destId="{9A789377-4DFA-4DA7-8E9B-31ACF724F785}" srcOrd="6" destOrd="0" presId="urn:microsoft.com/office/officeart/2005/8/layout/list1"/>
    <dgm:cxn modelId="{EF9F2E41-7C78-41F7-A4C5-D790FF0FCA88}" type="presParOf" srcId="{4441C653-00D5-4A20-A179-C901372870DB}" destId="{345A6904-6CF5-4297-A902-C9B2A0E6D859}" srcOrd="7" destOrd="0" presId="urn:microsoft.com/office/officeart/2005/8/layout/list1"/>
    <dgm:cxn modelId="{4D1092C0-F40C-4BD9-850D-9928098CDC36}" type="presParOf" srcId="{4441C653-00D5-4A20-A179-C901372870DB}" destId="{D05B6378-790C-45E4-8741-EE01329A76DD}" srcOrd="8" destOrd="0" presId="urn:microsoft.com/office/officeart/2005/8/layout/list1"/>
    <dgm:cxn modelId="{872B565B-83DE-4DC6-98B6-E5960055C432}" type="presParOf" srcId="{D05B6378-790C-45E4-8741-EE01329A76DD}" destId="{F35E7073-AC3B-474D-8575-7A843D326CA4}" srcOrd="0" destOrd="0" presId="urn:microsoft.com/office/officeart/2005/8/layout/list1"/>
    <dgm:cxn modelId="{C6972151-59B7-4712-9983-AF374FB1A2EA}" type="presParOf" srcId="{D05B6378-790C-45E4-8741-EE01329A76DD}" destId="{EF352B8D-729C-4BC0-B2DA-8242F148E77B}" srcOrd="1" destOrd="0" presId="urn:microsoft.com/office/officeart/2005/8/layout/list1"/>
    <dgm:cxn modelId="{ECED9664-C452-4F4A-B602-312BB501C1C5}" type="presParOf" srcId="{4441C653-00D5-4A20-A179-C901372870DB}" destId="{8E94F5AB-2EEE-4A49-903F-F47BDEDED371}" srcOrd="9" destOrd="0" presId="urn:microsoft.com/office/officeart/2005/8/layout/list1"/>
    <dgm:cxn modelId="{FDDD7D15-DA4F-48C9-9885-F0B0D1EF99E3}" type="presParOf" srcId="{4441C653-00D5-4A20-A179-C901372870DB}" destId="{D3E165B3-232D-4E88-B365-E343E4A19B9E}" srcOrd="10" destOrd="0" presId="urn:microsoft.com/office/officeart/2005/8/layout/list1"/>
    <dgm:cxn modelId="{15E72777-A5BF-431A-A3D9-99BC1B1901EB}" type="presParOf" srcId="{4441C653-00D5-4A20-A179-C901372870DB}" destId="{822009A4-DBF7-47B1-8BCA-BA3CC8BA3BE6}" srcOrd="11" destOrd="0" presId="urn:microsoft.com/office/officeart/2005/8/layout/list1"/>
    <dgm:cxn modelId="{8C324C6A-D81C-4A3A-8012-314A77E73472}" type="presParOf" srcId="{4441C653-00D5-4A20-A179-C901372870DB}" destId="{39B84421-4BBB-40DB-A5BB-DDC11E1F24D2}" srcOrd="12" destOrd="0" presId="urn:microsoft.com/office/officeart/2005/8/layout/list1"/>
    <dgm:cxn modelId="{EA930B7D-3F3F-47B9-88CA-3568A6629130}" type="presParOf" srcId="{39B84421-4BBB-40DB-A5BB-DDC11E1F24D2}" destId="{EB6EA925-B1B5-46CF-B09A-637D4C972493}" srcOrd="0" destOrd="0" presId="urn:microsoft.com/office/officeart/2005/8/layout/list1"/>
    <dgm:cxn modelId="{A1F29AA3-6342-4A44-B21D-C5AE6BE7DA15}" type="presParOf" srcId="{39B84421-4BBB-40DB-A5BB-DDC11E1F24D2}" destId="{EB70AAE5-6EFC-4832-A93D-32960E8E6930}" srcOrd="1" destOrd="0" presId="urn:microsoft.com/office/officeart/2005/8/layout/list1"/>
    <dgm:cxn modelId="{7600D217-09D1-45F0-8771-657CB3353B3B}" type="presParOf" srcId="{4441C653-00D5-4A20-A179-C901372870DB}" destId="{3FCEAC63-68CD-4BDE-9267-DFBA3D06C97D}" srcOrd="13" destOrd="0" presId="urn:microsoft.com/office/officeart/2005/8/layout/list1"/>
    <dgm:cxn modelId="{94E03539-E4F2-48BA-B911-2ED5731C3E4F}" type="presParOf" srcId="{4441C653-00D5-4A20-A179-C901372870DB}" destId="{9AAF1BEC-3782-47E4-9EE7-A2195B3447B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7553E-0FC1-4882-94AC-EEEB03911AB4}">
      <dsp:nvSpPr>
        <dsp:cNvPr id="0" name=""/>
        <dsp:cNvSpPr/>
      </dsp:nvSpPr>
      <dsp:spPr>
        <a:xfrm>
          <a:off x="0" y="467176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09D6-F5A8-42F5-AF69-334D79C587B4}">
      <dsp:nvSpPr>
        <dsp:cNvPr id="0" name=""/>
        <dsp:cNvSpPr/>
      </dsp:nvSpPr>
      <dsp:spPr>
        <a:xfrm>
          <a:off x="406400" y="83416"/>
          <a:ext cx="5689600" cy="76752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sp:txBody>
      <dsp:txXfrm>
        <a:off x="443867" y="120883"/>
        <a:ext cx="5614666" cy="692586"/>
      </dsp:txXfrm>
    </dsp:sp>
    <dsp:sp modelId="{9A789377-4DFA-4DA7-8E9B-31ACF724F785}">
      <dsp:nvSpPr>
        <dsp:cNvPr id="0" name=""/>
        <dsp:cNvSpPr/>
      </dsp:nvSpPr>
      <dsp:spPr>
        <a:xfrm>
          <a:off x="0" y="1646536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F9F52-3593-456C-A1A6-02D36DFA24C8}">
      <dsp:nvSpPr>
        <dsp:cNvPr id="0" name=""/>
        <dsp:cNvSpPr/>
      </dsp:nvSpPr>
      <dsp:spPr>
        <a:xfrm>
          <a:off x="406400" y="1262776"/>
          <a:ext cx="5689600" cy="76752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Reflexión</a:t>
          </a:r>
        </a:p>
      </dsp:txBody>
      <dsp:txXfrm>
        <a:off x="443867" y="1300243"/>
        <a:ext cx="5614666" cy="692586"/>
      </dsp:txXfrm>
    </dsp:sp>
    <dsp:sp modelId="{D3E165B3-232D-4E88-B365-E343E4A19B9E}">
      <dsp:nvSpPr>
        <dsp:cNvPr id="0" name=""/>
        <dsp:cNvSpPr/>
      </dsp:nvSpPr>
      <dsp:spPr>
        <a:xfrm>
          <a:off x="0" y="2825896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2B8D-729C-4BC0-B2DA-8242F148E77B}">
      <dsp:nvSpPr>
        <dsp:cNvPr id="0" name=""/>
        <dsp:cNvSpPr/>
      </dsp:nvSpPr>
      <dsp:spPr>
        <a:xfrm>
          <a:off x="406400" y="2442136"/>
          <a:ext cx="5689600" cy="76752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sp:txBody>
      <dsp:txXfrm>
        <a:off x="443867" y="2479603"/>
        <a:ext cx="5614666" cy="692586"/>
      </dsp:txXfrm>
    </dsp:sp>
    <dsp:sp modelId="{9AAF1BEC-3782-47E4-9EE7-A2195B3447B1}">
      <dsp:nvSpPr>
        <dsp:cNvPr id="0" name=""/>
        <dsp:cNvSpPr/>
      </dsp:nvSpPr>
      <dsp:spPr>
        <a:xfrm>
          <a:off x="0" y="4005256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0AAE5-6EFC-4832-A93D-32960E8E6930}">
      <dsp:nvSpPr>
        <dsp:cNvPr id="0" name=""/>
        <dsp:cNvSpPr/>
      </dsp:nvSpPr>
      <dsp:spPr>
        <a:xfrm>
          <a:off x="406400" y="3621496"/>
          <a:ext cx="5689600" cy="7675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sp:txBody>
      <dsp:txXfrm>
        <a:off x="443867" y="3658963"/>
        <a:ext cx="561466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8673B6-956C-4650-BF29-3C79EE8A7AC1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3ECF91-3C17-4A50-B8CF-2FBC03A83C6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2431B3-F91D-41C9-903C-CACE0B5CE377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DF15B-0B8C-40D3-8745-1E79FC958F2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Relationship Id="rId14" Type="http://schemas.openxmlformats.org/officeDocument/2006/relationships/image" Target="../media/image6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74292-A65B-4303-B746-14F9EE149A8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36125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6204D-8F60-4472-BB3C-D0F1627550F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3018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1B58-F53B-49F2-B727-92BF6E6CB10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78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-40217" y="6289675"/>
            <a:ext cx="12251268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7" y="6216100"/>
            <a:ext cx="1140884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30" y="6321963"/>
            <a:ext cx="598516" cy="40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47" y="6265737"/>
            <a:ext cx="720471" cy="52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6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408" y="2049371"/>
            <a:ext cx="114088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8"/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3" y="6216895"/>
            <a:ext cx="573616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1"/>
          <a:stretch>
            <a:fillRect/>
          </a:stretch>
        </p:blipFill>
        <p:spPr bwMode="auto">
          <a:xfrm>
            <a:off x="5901819" y="6440731"/>
            <a:ext cx="114088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1"/>
          <p:cNvPicPr>
            <a:picLocks noChangeAspect="1"/>
          </p:cNvPicPr>
          <p:nvPr userDrawn="1"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224" y="4234138"/>
            <a:ext cx="99906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25"/>
          <p:cNvPicPr>
            <a:picLocks noChangeAspect="1"/>
          </p:cNvPicPr>
          <p:nvPr userDrawn="1"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791" y="3515823"/>
            <a:ext cx="133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28"/>
          <p:cNvPicPr>
            <a:picLocks noChangeAspect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891" y="4927052"/>
            <a:ext cx="1041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9"/>
          <p:cNvPicPr>
            <a:picLocks noChangeAspect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291" y="5610441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27"/>
          <p:cNvPicPr>
            <a:picLocks noChangeAspect="1"/>
          </p:cNvPicPr>
          <p:nvPr userDrawn="1"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075" y="1372081"/>
            <a:ext cx="675216" cy="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4067" y="6310927"/>
            <a:ext cx="3860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413393"/>
            <a:ext cx="2844800" cy="271318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10927"/>
            <a:ext cx="2844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fld id="{0D0F1562-2FBF-4F51-81B8-E41141E490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27" y="2866112"/>
            <a:ext cx="1332064" cy="18857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1" y="6428645"/>
            <a:ext cx="1609033" cy="1956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52" y="6242162"/>
            <a:ext cx="758121" cy="56859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33" y="6223444"/>
            <a:ext cx="605196" cy="606027"/>
          </a:xfrm>
          <a:prstGeom prst="rect">
            <a:avLst/>
          </a:prstGeom>
        </p:spPr>
      </p:pic>
      <p:sp>
        <p:nvSpPr>
          <p:cNvPr id="35" name="Rectángulo 34"/>
          <p:cNvSpPr/>
          <p:nvPr userDrawn="1"/>
        </p:nvSpPr>
        <p:spPr>
          <a:xfrm>
            <a:off x="5537525" y="6352488"/>
            <a:ext cx="1869471" cy="3479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655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243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C1C28-EE0F-4C11-A9A1-4005C74790C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D9677D-7E84-EE6D-EF17-048BCCA8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34" y="931908"/>
            <a:ext cx="801797" cy="64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2B1496-618B-47D1-8296-B73BD699A0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9" y="820626"/>
            <a:ext cx="1080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A156AB2-1F0F-C265-6FEE-5C7E70EC1C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6" b="39098"/>
          <a:stretch/>
        </p:blipFill>
        <p:spPr bwMode="auto">
          <a:xfrm>
            <a:off x="130743" y="5805410"/>
            <a:ext cx="1800000" cy="3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E22FAD1-CF28-6F6D-50BA-024458750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972" y="986082"/>
            <a:ext cx="1033154" cy="53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1A5E50-1A29-CBA6-1310-6121B2834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6" y="3195463"/>
            <a:ext cx="2520000" cy="6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0F9F658-E238-1EF9-1368-7E1E13EF87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8188"/>
          <a:stretch/>
        </p:blipFill>
        <p:spPr bwMode="auto">
          <a:xfrm>
            <a:off x="216716" y="1024567"/>
            <a:ext cx="1334060" cy="4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3463A24-3A6C-D344-85C9-60AEDBB3EA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888" y="1573345"/>
            <a:ext cx="976137" cy="7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B8F7D69C-4413-3C2D-A689-E9889E57E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6" y="1838831"/>
            <a:ext cx="651106" cy="52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692E8B6-A27B-D088-E5D8-094B709823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5" y="5290778"/>
            <a:ext cx="1594837" cy="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8DD190BE-4BE8-BE37-900F-21240E6589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76" y="5862824"/>
            <a:ext cx="912807" cy="2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E94FBD-9258-0EA0-4325-B195609C28B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79" y="3104238"/>
            <a:ext cx="2520000" cy="829248"/>
          </a:xfrm>
          <a:prstGeom prst="rect">
            <a:avLst/>
          </a:prstGeom>
        </p:spPr>
      </p:pic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3EAFD8F-1070-F7F6-FBE0-5F3A1E34226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11176" r="10642" b="20133"/>
          <a:stretch>
            <a:fillRect/>
          </a:stretch>
        </p:blipFill>
        <p:spPr>
          <a:xfrm>
            <a:off x="9102020" y="820626"/>
            <a:ext cx="970123" cy="86400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0F97123-346C-72E7-6639-94B86AE12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18" y="694006"/>
            <a:ext cx="1080000" cy="11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D433D-3B69-E352-407D-AAF7D0F323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91" y="1025826"/>
            <a:ext cx="1080000" cy="4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0F04E9-E85B-4C5F-B951-A21EE39F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60" y="1051026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95A3FF5-9C11-7B50-4F22-744D3D3D39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8" y="4133588"/>
            <a:ext cx="108000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76F1BFA-01EA-2E20-41D0-8452562EA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08" y="4203032"/>
            <a:ext cx="900000" cy="1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AB5166D-C784-B7FD-971C-1099909E59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-1" r="17570" b="10739"/>
          <a:stretch>
            <a:fillRect/>
          </a:stretch>
        </p:blipFill>
        <p:spPr bwMode="auto">
          <a:xfrm>
            <a:off x="3887109" y="5589138"/>
            <a:ext cx="723062" cy="5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D64BF7-07F5-3035-DF9E-185D9CFD8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01" y="5825952"/>
            <a:ext cx="1080000" cy="3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7C8938C6-8129-ABD7-2FDE-4F50DF6ED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01" y="5236664"/>
            <a:ext cx="1080000" cy="411246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A019E237-5CB6-0315-74B7-35A4466C3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79" y="5240687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4958B4-17F3-008B-9556-827C1B8F98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34" y="5311205"/>
            <a:ext cx="1080000" cy="6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215B30-8920-9CC9-C8A2-30163278B81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614605" y="802626"/>
            <a:ext cx="900000" cy="900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B3817B-303C-1D93-5A51-C208AD69DC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27503" r="20278" b="7904"/>
          <a:stretch>
            <a:fillRect/>
          </a:stretch>
        </p:blipFill>
        <p:spPr>
          <a:xfrm>
            <a:off x="6875547" y="710515"/>
            <a:ext cx="1018815" cy="1084223"/>
          </a:xfrm>
          <a:prstGeom prst="rect">
            <a:avLst/>
          </a:prstGeom>
        </p:spPr>
      </p:pic>
      <p:pic>
        <p:nvPicPr>
          <p:cNvPr id="21" name="Imagen 20" descr="SINAG">
            <a:extLst>
              <a:ext uri="{FF2B5EF4-FFF2-40B4-BE49-F238E27FC236}">
                <a16:creationId xmlns:a16="http://schemas.microsoft.com/office/drawing/2014/main" id="{9B85A7BC-FAFD-127C-5297-510E7E23C96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1232956" y="1051026"/>
            <a:ext cx="900000" cy="363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36D9FB4-1A03-AD98-A7B1-D421998D150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528640" y="5303087"/>
            <a:ext cx="1440000" cy="278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43994B2-4B67-AD9B-443B-912D907595F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669118" y="5390789"/>
            <a:ext cx="1080000" cy="493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6245979-A4F0-5649-B3CB-50986CE7198D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059357" y="5440752"/>
            <a:ext cx="1080000" cy="414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A8DD300-235C-EAAF-95A3-37529528524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9449596" y="5321541"/>
            <a:ext cx="1260000" cy="7728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B1182F3-6377-09FD-EFE1-E8B955C7B324}"/>
              </a:ext>
            </a:extLst>
          </p:cNvPr>
          <p:cNvSpPr/>
          <p:nvPr userDrawn="1"/>
        </p:nvSpPr>
        <p:spPr>
          <a:xfrm>
            <a:off x="20975" y="687921"/>
            <a:ext cx="12171025" cy="555689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8568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36153-A53C-425C-AFD7-8F622273A3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5056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91167-CADB-4821-B065-C419B8BC37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2663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C8679-1030-47EF-91DA-8B68430AAF7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074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A3B08-E86C-463A-AB74-D8C7DAFD0DD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541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6ED54-6344-4A47-95DA-4FE832BEF05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4056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C547A-52FF-4BE9-8C7A-EABC184F0A7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47612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jpe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8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0B25B-F8DF-4DB9-B8CD-FD4B1AABAAF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>
            <a:off x="0" y="-4761"/>
            <a:ext cx="12192000" cy="703728"/>
          </a:xfrm>
          <a:prstGeom prst="rect">
            <a:avLst/>
          </a:prstGeom>
          <a:gradFill flip="none" rotWithShape="1">
            <a:gsLst>
              <a:gs pos="0">
                <a:srgbClr val="007FDE">
                  <a:lumMod val="85000"/>
                </a:srgb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rgbClr val="0070C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F55B941-001D-43C2-8105-3D48DDEE8AB8}"/>
              </a:ext>
            </a:extLst>
          </p:cNvPr>
          <p:cNvSpPr/>
          <p:nvPr userDrawn="1"/>
        </p:nvSpPr>
        <p:spPr>
          <a:xfrm>
            <a:off x="0" y="-4761"/>
            <a:ext cx="12192000" cy="707874"/>
          </a:xfrm>
          <a:prstGeom prst="rect">
            <a:avLst/>
          </a:prstGeom>
          <a:gradFill flip="none" rotWithShape="1">
            <a:gsLst>
              <a:gs pos="0">
                <a:srgbClr val="19729E">
                  <a:shade val="30000"/>
                  <a:satMod val="115000"/>
                </a:srgbClr>
              </a:gs>
              <a:gs pos="50000">
                <a:srgbClr val="19729E">
                  <a:shade val="67500"/>
                  <a:satMod val="115000"/>
                </a:srgbClr>
              </a:gs>
              <a:gs pos="100000">
                <a:srgbClr val="19729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606A08B-16D1-4DD0-888C-FAE472ED873F}"/>
              </a:ext>
            </a:extLst>
          </p:cNvPr>
          <p:cNvSpPr txBox="1">
            <a:spLocks/>
          </p:cNvSpPr>
          <p:nvPr userDrawn="1"/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D0F1562-2FBF-4F51-81B8-E41141E490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D0EEC17-182C-440D-BC91-148782C21E57}"/>
              </a:ext>
            </a:extLst>
          </p:cNvPr>
          <p:cNvSpPr/>
          <p:nvPr userDrawn="1"/>
        </p:nvSpPr>
        <p:spPr>
          <a:xfrm>
            <a:off x="-1" y="6176179"/>
            <a:ext cx="12192001" cy="70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817A7F9-C241-40F7-8C35-2C2D480037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" y="6256127"/>
            <a:ext cx="736362" cy="540000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8EDF3E6C-D810-460C-B456-FBBCF0F74C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48" y="6268127"/>
            <a:ext cx="540000" cy="51600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454E618-2621-4965-86EF-66BEF8C3A5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4" y="6293870"/>
            <a:ext cx="870965" cy="46451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01E7046-76AD-49B3-87DF-2A65E4EA0D7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1" y="6256127"/>
            <a:ext cx="540000" cy="540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06EAAA3-30AC-4DF2-944D-2D2459DAB71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25" y="6283127"/>
            <a:ext cx="540000" cy="486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B6A45E1A-FCEC-445F-BD7C-9EEE822D81C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48" y="6212903"/>
            <a:ext cx="457404" cy="626448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CE9ECD-8876-4AFF-A9BE-00527143939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02" y="6338927"/>
            <a:ext cx="864000" cy="3744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210EA92-9744-426A-9ADD-ADA9FFFB04D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323558"/>
            <a:ext cx="720000" cy="156000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73D2F6FC-F1CE-4870-AF64-85295346A4E3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6256127"/>
            <a:ext cx="481189" cy="540000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E5049202-5CF4-450B-B309-5C9EBD736DD9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249536"/>
            <a:ext cx="720000" cy="33599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AD934260-44CB-42A2-820B-AB8EEED702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421" y="6214128"/>
            <a:ext cx="468000" cy="623999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3F99160-CFC7-3F5B-5E39-435F8B13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7"/>
          <a:stretch/>
        </p:blipFill>
        <p:spPr>
          <a:xfrm>
            <a:off x="3914070" y="1188081"/>
            <a:ext cx="4325635" cy="4032929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8E83CF32-7ED3-36D0-ACAB-EBDCD07966A0}"/>
              </a:ext>
            </a:extLst>
          </p:cNvPr>
          <p:cNvSpPr/>
          <p:nvPr userDrawn="1"/>
        </p:nvSpPr>
        <p:spPr>
          <a:xfrm>
            <a:off x="0" y="6200517"/>
            <a:ext cx="12181513" cy="672337"/>
          </a:xfrm>
          <a:prstGeom prst="rect">
            <a:avLst/>
          </a:prstGeom>
          <a:noFill/>
          <a:ln w="28575">
            <a:solidFill>
              <a:srgbClr val="B5D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04B60346-7AA9-4D30-33B7-75F98849628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75" y="6228228"/>
            <a:ext cx="457200" cy="595798"/>
          </a:xfrm>
          <a:prstGeom prst="rect">
            <a:avLst/>
          </a:prstGeom>
        </p:spPr>
      </p:pic>
      <p:pic>
        <p:nvPicPr>
          <p:cNvPr id="12" name="Imagen 11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9D88959E-BC3B-F0C0-66F4-60B30A4AFCB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248429"/>
            <a:ext cx="720000" cy="231129"/>
          </a:xfrm>
          <a:prstGeom prst="rect">
            <a:avLst/>
          </a:prstGeom>
        </p:spPr>
      </p:pic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090263B-4E7E-EDCB-D086-7BB4C6456B1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630417"/>
            <a:ext cx="720000" cy="181125"/>
          </a:xfrm>
          <a:prstGeom prst="rect">
            <a:avLst/>
          </a:prstGeom>
        </p:spPr>
      </p:pic>
      <p:pic>
        <p:nvPicPr>
          <p:cNvPr id="16" name="Imagen 15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7D938EC3-2F8E-CDE8-EAB4-0CEEB5A6FD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274443"/>
            <a:ext cx="720000" cy="199082"/>
          </a:xfrm>
          <a:prstGeom prst="rect">
            <a:avLst/>
          </a:prstGeom>
        </p:spPr>
      </p:pic>
      <p:pic>
        <p:nvPicPr>
          <p:cNvPr id="19" name="Imagen 18" descr="Texto&#10;&#10;El contenido generado por IA puede ser incorrecto.">
            <a:extLst>
              <a:ext uri="{FF2B5EF4-FFF2-40B4-BE49-F238E27FC236}">
                <a16:creationId xmlns:a16="http://schemas.microsoft.com/office/drawing/2014/main" id="{CEA97AF1-51D7-9489-8BAA-6F4A6CD1EBD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491342"/>
            <a:ext cx="720000" cy="264873"/>
          </a:xfrm>
          <a:prstGeom prst="rect">
            <a:avLst/>
          </a:prstGeom>
        </p:spPr>
      </p:pic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0BA9F65-DE59-168D-5014-3314D374B6DD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33" y="6256881"/>
            <a:ext cx="540000" cy="538493"/>
          </a:xfrm>
          <a:prstGeom prst="rect">
            <a:avLst/>
          </a:prstGeom>
        </p:spPr>
      </p:pic>
      <p:pic>
        <p:nvPicPr>
          <p:cNvPr id="25" name="Imagen 2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F8C7E0A-DDFC-6A77-033B-9848CB5951A2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625506"/>
            <a:ext cx="720000" cy="138155"/>
          </a:xfrm>
          <a:prstGeom prst="rect">
            <a:avLst/>
          </a:prstGeom>
        </p:spPr>
      </p:pic>
      <p:pic>
        <p:nvPicPr>
          <p:cNvPr id="27" name="Imagen 26" descr="Logotipo&#10;&#10;El contenido generado por IA puede ser incorrecto.">
            <a:extLst>
              <a:ext uri="{FF2B5EF4-FFF2-40B4-BE49-F238E27FC236}">
                <a16:creationId xmlns:a16="http://schemas.microsoft.com/office/drawing/2014/main" id="{38617160-0559-8363-9760-B8A46030AFF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25" y="6234740"/>
            <a:ext cx="504000" cy="582775"/>
          </a:xfrm>
          <a:prstGeom prst="rect">
            <a:avLst/>
          </a:prstGeom>
        </p:spPr>
      </p:pic>
      <p:pic>
        <p:nvPicPr>
          <p:cNvPr id="29" name="Imagen 28" descr="Logotipo&#10;&#10;El contenido generado por IA puede ser incorrecto.">
            <a:extLst>
              <a:ext uri="{FF2B5EF4-FFF2-40B4-BE49-F238E27FC236}">
                <a16:creationId xmlns:a16="http://schemas.microsoft.com/office/drawing/2014/main" id="{7010DC7B-7965-1D75-62F0-DB0F94F0E5E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79" y="6243828"/>
            <a:ext cx="540000" cy="564599"/>
          </a:xfrm>
          <a:prstGeom prst="rect">
            <a:avLst/>
          </a:prstGeom>
        </p:spPr>
      </p:pic>
      <p:pic>
        <p:nvPicPr>
          <p:cNvPr id="31" name="Imagen 3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5244D53-DEEC-AE58-10DD-DC92197E61D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674334"/>
            <a:ext cx="720000" cy="171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A635B-8C20-2CB8-D3C9-102EDFE3BBC3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94" y="6390528"/>
            <a:ext cx="720000" cy="271199"/>
          </a:xfrm>
          <a:prstGeom prst="rect">
            <a:avLst/>
          </a:prstGeom>
        </p:spPr>
      </p:pic>
      <p:sp>
        <p:nvSpPr>
          <p:cNvPr id="81" name="Rectángulo 80">
            <a:extLst>
              <a:ext uri="{FF2B5EF4-FFF2-40B4-BE49-F238E27FC236}">
                <a16:creationId xmlns:a16="http://schemas.microsoft.com/office/drawing/2014/main" id="{4CA9F989-E121-4C77-9167-85F88CBFAACD}"/>
              </a:ext>
            </a:extLst>
          </p:cNvPr>
          <p:cNvSpPr/>
          <p:nvPr userDrawn="1"/>
        </p:nvSpPr>
        <p:spPr>
          <a:xfrm>
            <a:off x="19076" y="6215065"/>
            <a:ext cx="12171025" cy="6588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49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19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9623" y="3358239"/>
            <a:ext cx="80279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 dirty="0">
                <a:solidFill>
                  <a:srgbClr val="0070C0"/>
                </a:solidFill>
              </a:rPr>
              <a:t>Autor(es)</a:t>
            </a:r>
            <a:endParaRPr lang="es-ES" altLang="es-PE" sz="2000" dirty="0">
              <a:solidFill>
                <a:srgbClr val="0070C0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>
            <a:off x="2820930" y="4929189"/>
            <a:ext cx="6545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Filiación institucional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Nombre Semillero / Grupo de Investigación / Dependencia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Ciudad, País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15364" name="CuadroTexto 2"/>
          <p:cNvSpPr txBox="1">
            <a:spLocks noChangeArrowheads="1"/>
          </p:cNvSpPr>
          <p:nvPr/>
        </p:nvSpPr>
        <p:spPr bwMode="auto">
          <a:xfrm>
            <a:off x="0" y="728661"/>
            <a:ext cx="1219199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4500" b="1" dirty="0">
                <a:solidFill>
                  <a:schemeClr val="accent2">
                    <a:lumMod val="75000"/>
                  </a:schemeClr>
                </a:solidFill>
              </a:rPr>
              <a:t>TÍTULO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089050" cy="71966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Agenda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CA4077-2B7A-49AD-988B-83D38A50B6ED}"/>
              </a:ext>
            </a:extLst>
          </p:cNvPr>
          <p:cNvGraphicFramePr/>
          <p:nvPr/>
        </p:nvGraphicFramePr>
        <p:xfrm>
          <a:off x="2032000" y="1013460"/>
          <a:ext cx="8128000" cy="474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Introducción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Reflexión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1060476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B381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Conclusiones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143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3B7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Referencias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580366" y="2593838"/>
            <a:ext cx="268535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4500" b="1" dirty="0">
                <a:solidFill>
                  <a:schemeClr val="accent2">
                    <a:lumMod val="75000"/>
                  </a:schemeClr>
                </a:solidFill>
              </a:rPr>
              <a:t>¡Gracias!</a:t>
            </a:r>
          </a:p>
        </p:txBody>
      </p:sp>
      <p:sp>
        <p:nvSpPr>
          <p:cNvPr id="23555" name="Rectángulo 3"/>
          <p:cNvSpPr>
            <a:spLocks noChangeArrowheads="1"/>
          </p:cNvSpPr>
          <p:nvPr/>
        </p:nvSpPr>
        <p:spPr bwMode="auto">
          <a:xfrm>
            <a:off x="3292903" y="3544752"/>
            <a:ext cx="5207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s-CO" altLang="es-CO" sz="2400" b="1">
                <a:solidFill>
                  <a:srgbClr val="0070C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rPr>
              <a:t>Correo(s): </a:t>
            </a:r>
            <a:endParaRPr lang="es-CO" altLang="es-CO" sz="1800" b="1">
              <a:solidFill>
                <a:srgbClr val="0070C0"/>
              </a:solidFill>
              <a:latin typeface="Trebuchet MS" panose="020B0603020202020204" pitchFamily="34" charset="0"/>
              <a:ea typeface="MS PGothic" panose="020B0600070205080204" pitchFamily="34" charset="-128"/>
              <a:cs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redetermin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</TotalTime>
  <Words>35</Words>
  <Application>Microsoft Office PowerPoint</Application>
  <PresentationFormat>Panorámica</PresentationFormat>
  <Paragraphs>17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Trebuchet MS</vt:lpstr>
      <vt:lpstr>Verdana</vt:lpstr>
      <vt:lpstr>Diseño predeterminado</vt:lpstr>
      <vt:lpstr>Presentación de PowerPoint</vt:lpstr>
      <vt:lpstr>Agenda</vt:lpstr>
      <vt:lpstr>Introducción</vt:lpstr>
      <vt:lpstr>Reflexión</vt:lpstr>
      <vt:lpstr>Conclusiones</vt:lpstr>
      <vt:lpstr>Referencias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John Rojas</cp:lastModifiedBy>
  <cp:revision>407</cp:revision>
  <dcterms:created xsi:type="dcterms:W3CDTF">2015-03-09T11:37:20Z</dcterms:created>
  <dcterms:modified xsi:type="dcterms:W3CDTF">2026-08-17T22:19:21Z</dcterms:modified>
</cp:coreProperties>
</file>