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66FF"/>
    <a:srgbClr val="3B7CFF"/>
    <a:srgbClr val="B381D9"/>
    <a:srgbClr val="AA72D4"/>
    <a:srgbClr val="FF7C80"/>
    <a:srgbClr val="19729E"/>
    <a:srgbClr val="007FDE"/>
    <a:srgbClr val="FF5050"/>
    <a:srgbClr val="B5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84" autoAdjust="0"/>
    <p:restoredTop sz="94660"/>
  </p:normalViewPr>
  <p:slideViewPr>
    <p:cSldViewPr snapToGrid="0">
      <p:cViewPr varScale="1">
        <p:scale>
          <a:sx n="14" d="100"/>
          <a:sy n="14" d="100"/>
        </p:scale>
        <p:origin x="2202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1038"/>
    </p:cViewPr>
  </p:sorterViewPr>
  <p:notesViewPr>
    <p:cSldViewPr snapToGrid="0">
      <p:cViewPr varScale="1">
        <p:scale>
          <a:sx n="70" d="100"/>
          <a:sy n="70" d="100"/>
        </p:scale>
        <p:origin x="324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C8673B6-956C-4650-BF29-3C79EE8A7AC1}" type="datetimeFigureOut">
              <a:rPr lang="es-CO"/>
              <a:pPr>
                <a:defRPr/>
              </a:pPr>
              <a:t>10/04/2026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3ECF91-3C17-4A50-B8CF-2FBC03A83C6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92431B3-F91D-41C9-903C-CACE0B5CE377}" type="datetimeFigureOut">
              <a:rPr lang="es-CO"/>
              <a:pPr>
                <a:defRPr/>
              </a:pPr>
              <a:t>10/04/2026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4DF15B-0B8C-40D3-8745-1E79FC958F2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rtl="0" eaLnBrk="0" fontAlgn="base" hangingPunct="0">
      <a:spcBef>
        <a:spcPct val="30000"/>
      </a:spcBef>
      <a:spcAft>
        <a:spcPct val="0"/>
      </a:spcAft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rtl="0" eaLnBrk="0" fontAlgn="base" hangingPunct="0">
      <a:spcBef>
        <a:spcPct val="30000"/>
      </a:spcBef>
      <a:spcAft>
        <a:spcPct val="0"/>
      </a:spcAft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rtl="0" eaLnBrk="0" fontAlgn="base" hangingPunct="0">
      <a:spcBef>
        <a:spcPct val="30000"/>
      </a:spcBef>
      <a:spcAft>
        <a:spcPct val="0"/>
      </a:spcAft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rtl="0" eaLnBrk="0" fontAlgn="base" hangingPunct="0">
      <a:spcBef>
        <a:spcPct val="30000"/>
      </a:spcBef>
      <a:spcAft>
        <a:spcPct val="0"/>
      </a:spcAft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jpeg"/><Relationship Id="rId21" Type="http://schemas.openxmlformats.org/officeDocument/2006/relationships/image" Target="../media/image26.png"/><Relationship Id="rId7" Type="http://schemas.openxmlformats.org/officeDocument/2006/relationships/image" Target="../media/image12.jpe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jpe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jpe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jpeg"/><Relationship Id="rId9" Type="http://schemas.openxmlformats.org/officeDocument/2006/relationships/image" Target="../media/image14.jpe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74292-A65B-4303-B746-14F9EE149A8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4664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56204D-8F60-4472-BB3C-D0F1627550F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486946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21B58-F53B-49F2-B727-92BF6E6CB10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000750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7ABE6C6-1088-1835-EBE6-C88D864174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162" y="4426705"/>
            <a:ext cx="32399288" cy="34440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C1C28-EE0F-4C11-A9A1-4005C74790C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D9677D-7E84-EE6D-EF17-048BCCA823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4" y="5099247"/>
            <a:ext cx="2130713" cy="404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92B1496-618B-47D1-8296-B73BD699A0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116" y="5099247"/>
            <a:ext cx="2080466" cy="3945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DA156AB2-1F0F-C265-6FEE-5C7E70EC1C2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76" b="39098"/>
          <a:stretch/>
        </p:blipFill>
        <p:spPr bwMode="auto">
          <a:xfrm>
            <a:off x="6883716" y="5604974"/>
            <a:ext cx="6204363" cy="275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7E22FAD1-CF28-6F6D-50BA-024458750F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6878" y="5205195"/>
            <a:ext cx="2745526" cy="33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571A5E50-1A29-CBA6-1310-6121B2834D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3" y="20703849"/>
            <a:ext cx="5898398" cy="3588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0F9F658-E238-1EF9-1368-7E1E13EF875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74" b="28188"/>
          <a:stretch/>
        </p:blipFill>
        <p:spPr bwMode="auto">
          <a:xfrm>
            <a:off x="17712812" y="5546507"/>
            <a:ext cx="3545160" cy="287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3463A24-3A6C-D344-85C9-60AEDBB3EA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4877" y="4612311"/>
            <a:ext cx="2594008" cy="491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B8F7D69C-4413-3C2D-A689-E9889E57E0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9313" y="5268430"/>
            <a:ext cx="1730263" cy="328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A692E8B6-A27B-D088-E5D8-094B709823B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6100" y="5884764"/>
            <a:ext cx="4238155" cy="190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70415496-41A5-551A-8340-BA0D5F3C0E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4" y="33470752"/>
            <a:ext cx="1827023" cy="433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3A54D1F8-8DAB-2B99-E151-F816CAB1D2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315" y="33156386"/>
            <a:ext cx="2345313" cy="468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id="{A99DCD47-BB63-EDC2-2EA6-872A33EB6E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587" y="33838947"/>
            <a:ext cx="1671696" cy="3962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>
            <a:extLst>
              <a:ext uri="{FF2B5EF4-FFF2-40B4-BE49-F238E27FC236}">
                <a16:creationId xmlns:a16="http://schemas.microsoft.com/office/drawing/2014/main" id="{75EACF28-9868-5462-49ED-7A1B19CC3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215" y="33612660"/>
            <a:ext cx="1888805" cy="4477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>
            <a:extLst>
              <a:ext uri="{FF2B5EF4-FFF2-40B4-BE49-F238E27FC236}">
                <a16:creationId xmlns:a16="http://schemas.microsoft.com/office/drawing/2014/main" id="{816EA2DF-3ADF-DBD1-9CF9-344FE09812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2790" y="33393901"/>
            <a:ext cx="3005289" cy="463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>
            <a:extLst>
              <a:ext uri="{FF2B5EF4-FFF2-40B4-BE49-F238E27FC236}">
                <a16:creationId xmlns:a16="http://schemas.microsoft.com/office/drawing/2014/main" id="{E0B3BFFA-E3D6-1A30-B956-FEB1855FFD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4625" y="33724816"/>
            <a:ext cx="3941044" cy="467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>
            <a:extLst>
              <a:ext uri="{FF2B5EF4-FFF2-40B4-BE49-F238E27FC236}">
                <a16:creationId xmlns:a16="http://schemas.microsoft.com/office/drawing/2014/main" id="{0B1D332A-1B58-F0D1-2381-E79AB79392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6201" y="33671023"/>
            <a:ext cx="2172628" cy="527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>
            <a:extLst>
              <a:ext uri="{FF2B5EF4-FFF2-40B4-BE49-F238E27FC236}">
                <a16:creationId xmlns:a16="http://schemas.microsoft.com/office/drawing/2014/main" id="{52CD5C50-0C56-BC3C-1988-D5C67196AF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9895" y="34294994"/>
            <a:ext cx="1855045" cy="410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>
            <a:extLst>
              <a:ext uri="{FF2B5EF4-FFF2-40B4-BE49-F238E27FC236}">
                <a16:creationId xmlns:a16="http://schemas.microsoft.com/office/drawing/2014/main" id="{068411FB-911E-227F-051F-15BC90A738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4889" y="34294998"/>
            <a:ext cx="2781672" cy="397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>
            <a:extLst>
              <a:ext uri="{FF2B5EF4-FFF2-40B4-BE49-F238E27FC236}">
                <a16:creationId xmlns:a16="http://schemas.microsoft.com/office/drawing/2014/main" id="{044FA43B-A247-F49D-B88B-9B82FCE15D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4624" y="33156383"/>
            <a:ext cx="2369820" cy="561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>
            <a:extLst>
              <a:ext uri="{FF2B5EF4-FFF2-40B4-BE49-F238E27FC236}">
                <a16:creationId xmlns:a16="http://schemas.microsoft.com/office/drawing/2014/main" id="{29D3245A-4E11-A3BE-5D4F-EACD512DAD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135" y="35317851"/>
            <a:ext cx="2123931" cy="248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>
            <a:extLst>
              <a:ext uri="{FF2B5EF4-FFF2-40B4-BE49-F238E27FC236}">
                <a16:creationId xmlns:a16="http://schemas.microsoft.com/office/drawing/2014/main" id="{8DD190BE-4BE8-BE37-900F-21240E6589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023" y="35840536"/>
            <a:ext cx="2425713" cy="1763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F7E94FBD-9258-0EA0-4325-B195609C28B2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698" y="19124966"/>
            <a:ext cx="6945558" cy="541780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3B1182F3-6377-09FD-EFE1-E8B955C7B324}"/>
              </a:ext>
            </a:extLst>
          </p:cNvPr>
          <p:cNvSpPr/>
          <p:nvPr userDrawn="1"/>
        </p:nvSpPr>
        <p:spPr>
          <a:xfrm>
            <a:off x="55741" y="4333428"/>
            <a:ext cx="32343549" cy="3424494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856835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2"/>
          <p:cNvSpPr>
            <a:spLocks noGrp="1"/>
          </p:cNvSpPr>
          <p:nvPr>
            <p:ph idx="1"/>
          </p:nvPr>
        </p:nvSpPr>
        <p:spPr>
          <a:xfrm>
            <a:off x="1619965" y="10080158"/>
            <a:ext cx="29159359" cy="28510424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0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1619964" y="40399923"/>
            <a:ext cx="7559834" cy="170911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490" y="39754458"/>
            <a:ext cx="7559834" cy="3000044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pPr>
              <a:defRPr/>
            </a:pPr>
            <a:fld id="{0D0F1562-2FBF-4F51-81B8-E41141E490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4065572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14005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80B25B-F8DF-4DB9-B8CD-FD4B1AABAAF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960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836153-A53C-425C-AFD7-8F622273A3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7223870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91167-CADB-4821-B065-C419B8BC37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861638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C8679-1030-47EF-91DA-8B68430AAF7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4221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3A3B08-E86C-463A-AB74-D8C7DAFD0DD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53151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6ED54-6344-4A47-95DA-4FE832BEF05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728841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C547A-52FF-4BE9-8C7A-EABC184F0A7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07625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0B25B-F8DF-4DB9-B8CD-FD4B1AABAAF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A5010ED-DDC5-E9F9-E9F9-6B78D926D5AB}"/>
              </a:ext>
            </a:extLst>
          </p:cNvPr>
          <p:cNvSpPr/>
          <p:nvPr userDrawn="1"/>
        </p:nvSpPr>
        <p:spPr>
          <a:xfrm>
            <a:off x="0" y="-29991"/>
            <a:ext cx="32399288" cy="4432998"/>
          </a:xfrm>
          <a:prstGeom prst="rect">
            <a:avLst/>
          </a:prstGeom>
          <a:gradFill flip="none" rotWithShape="1">
            <a:gsLst>
              <a:gs pos="0">
                <a:srgbClr val="007FDE">
                  <a:lumMod val="85000"/>
                </a:srgb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rgbClr val="0070C0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2D5E3C6-55EC-0A74-E986-68979AE645B3}"/>
              </a:ext>
            </a:extLst>
          </p:cNvPr>
          <p:cNvSpPr/>
          <p:nvPr userDrawn="1"/>
        </p:nvSpPr>
        <p:spPr>
          <a:xfrm>
            <a:off x="0" y="-29991"/>
            <a:ext cx="32399288" cy="44591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6C74D40-A61B-25B2-9CF6-7BA318C10EAF}"/>
              </a:ext>
            </a:extLst>
          </p:cNvPr>
          <p:cNvSpPr txBox="1">
            <a:spLocks/>
          </p:cNvSpPr>
          <p:nvPr userDrawn="1"/>
        </p:nvSpPr>
        <p:spPr>
          <a:xfrm>
            <a:off x="23135116" y="40040594"/>
            <a:ext cx="7289840" cy="2300034"/>
          </a:xfrm>
          <a:prstGeom prst="rect">
            <a:avLst/>
          </a:prstGeom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D0F1562-2FBF-4F51-81B8-E41141E490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9" name="Imagen 18" descr="Icono&#10;&#10;El contenido generado por IA puede ser incorrecto.">
            <a:extLst>
              <a:ext uri="{FF2B5EF4-FFF2-40B4-BE49-F238E27FC236}">
                <a16:creationId xmlns:a16="http://schemas.microsoft.com/office/drawing/2014/main" id="{C938278A-E39F-0810-8D70-DD4B4C3C790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5800" y="-64502"/>
            <a:ext cx="6120000" cy="4729091"/>
          </a:xfrm>
          <a:prstGeom prst="rect">
            <a:avLst/>
          </a:prstGeom>
        </p:spPr>
      </p:pic>
      <p:pic>
        <p:nvPicPr>
          <p:cNvPr id="21" name="Imagen 20" descr="Logotipo&#10;&#10;El contenido generado por IA puede ser incorrecto.">
            <a:extLst>
              <a:ext uri="{FF2B5EF4-FFF2-40B4-BE49-F238E27FC236}">
                <a16:creationId xmlns:a16="http://schemas.microsoft.com/office/drawing/2014/main" id="{C4460EAB-C382-B961-A448-B49C81480DC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45" y="340337"/>
            <a:ext cx="5400000" cy="3919413"/>
          </a:xfrm>
          <a:prstGeom prst="rect">
            <a:avLst/>
          </a:prstGeom>
        </p:spPr>
      </p:pic>
      <p:pic>
        <p:nvPicPr>
          <p:cNvPr id="23" name="Imagen 22" descr="Icono&#10;&#10;El contenido generado por IA puede ser incorrecto.">
            <a:extLst>
              <a:ext uri="{FF2B5EF4-FFF2-40B4-BE49-F238E27FC236}">
                <a16:creationId xmlns:a16="http://schemas.microsoft.com/office/drawing/2014/main" id="{4389D276-9685-6F58-6F20-70A5A93B6A4E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05" y="41245129"/>
            <a:ext cx="1800000" cy="1348263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C5187187-43AC-99CA-DA4D-835A833E2191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5800" y="41456337"/>
            <a:ext cx="3600000" cy="925847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4841608B-0A19-4B72-E7AF-B8624D5028F6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4956" y="41159262"/>
            <a:ext cx="3600000" cy="151999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9F11AD5-CF8D-73FF-554A-9691F2F10C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1405" y="83007"/>
            <a:ext cx="3480863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07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  <p:sldLayoutId id="2147484203" r:id="rId12"/>
    <p:sldLayoutId id="2147484190" r:id="rId13"/>
  </p:sldLayoutIdLst>
  <p:transition spd="med">
    <p:fade/>
  </p:transition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709862" y="41367290"/>
            <a:ext cx="8027988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PE" sz="5400" b="1" dirty="0">
                <a:solidFill>
                  <a:srgbClr val="0070C0"/>
                </a:solidFill>
              </a:rPr>
              <a:t>Autor(es)</a:t>
            </a:r>
            <a:endParaRPr lang="es-ES" altLang="es-PE" sz="5400" dirty="0">
              <a:solidFill>
                <a:srgbClr val="0070C0"/>
              </a:solidFill>
            </a:endParaRPr>
          </a:p>
        </p:txBody>
      </p:sp>
      <p:sp>
        <p:nvSpPr>
          <p:cNvPr id="6" name="1 Rectángulo"/>
          <p:cNvSpPr/>
          <p:nvPr/>
        </p:nvSpPr>
        <p:spPr>
          <a:xfrm>
            <a:off x="20661439" y="40511578"/>
            <a:ext cx="652691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ES" sz="3600" b="1" dirty="0">
                <a:solidFill>
                  <a:schemeClr val="bg2">
                    <a:lumMod val="25000"/>
                  </a:schemeClr>
                </a:solidFill>
              </a:rPr>
              <a:t>Filiación institucional</a:t>
            </a:r>
          </a:p>
          <a:p>
            <a:pPr algn="ctr" eaLnBrk="1" hangingPunct="1">
              <a:defRPr/>
            </a:pPr>
            <a:r>
              <a:rPr lang="es-ES" sz="3600" b="1" dirty="0">
                <a:solidFill>
                  <a:schemeClr val="bg2">
                    <a:lumMod val="25000"/>
                  </a:schemeClr>
                </a:solidFill>
              </a:rPr>
              <a:t>Grupo / Semillero / Dependencia</a:t>
            </a:r>
          </a:p>
          <a:p>
            <a:pPr algn="ctr" eaLnBrk="1" hangingPunct="1">
              <a:defRPr/>
            </a:pPr>
            <a:r>
              <a:rPr lang="es-ES" sz="3600" b="1" dirty="0">
                <a:solidFill>
                  <a:schemeClr val="bg2">
                    <a:lumMod val="25000"/>
                  </a:schemeClr>
                </a:solidFill>
              </a:rPr>
              <a:t>Ciudad, País</a:t>
            </a:r>
          </a:p>
          <a:p>
            <a:pPr algn="ctr" eaLnBrk="1" hangingPunct="1">
              <a:defRPr/>
            </a:pPr>
            <a:r>
              <a:rPr lang="es-ES" sz="3600" b="1" dirty="0">
                <a:solidFill>
                  <a:schemeClr val="bg2">
                    <a:lumMod val="25000"/>
                  </a:schemeClr>
                </a:solidFill>
              </a:rPr>
              <a:t>2025</a:t>
            </a:r>
          </a:p>
        </p:txBody>
      </p:sp>
      <p:sp>
        <p:nvSpPr>
          <p:cNvPr id="15364" name="CuadroTexto 2"/>
          <p:cNvSpPr txBox="1">
            <a:spLocks noChangeArrowheads="1"/>
          </p:cNvSpPr>
          <p:nvPr/>
        </p:nvSpPr>
        <p:spPr bwMode="auto">
          <a:xfrm>
            <a:off x="10103642" y="4928949"/>
            <a:ext cx="1219199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O" altLang="es-CO" sz="9600" b="1" dirty="0">
                <a:solidFill>
                  <a:schemeClr val="accent2">
                    <a:lumMod val="75000"/>
                  </a:schemeClr>
                </a:solidFill>
              </a:rPr>
              <a:t>TÍTULO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1960</TotalTime>
  <Words>16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John Rojas</cp:lastModifiedBy>
  <cp:revision>406</cp:revision>
  <dcterms:created xsi:type="dcterms:W3CDTF">2015-03-09T11:37:20Z</dcterms:created>
  <dcterms:modified xsi:type="dcterms:W3CDTF">2026-04-10T11:26:39Z</dcterms:modified>
</cp:coreProperties>
</file>