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0" r:id="rId1"/>
  </p:sldMasterIdLst>
  <p:notesMasterIdLst>
    <p:notesMasterId r:id="rId11"/>
  </p:notesMasterIdLst>
  <p:handoutMasterIdLst>
    <p:handoutMasterId r:id="rId12"/>
  </p:handoutMasterIdLst>
  <p:sldIdLst>
    <p:sldId id="256" r:id="rId2"/>
    <p:sldId id="396" r:id="rId3"/>
    <p:sldId id="501" r:id="rId4"/>
    <p:sldId id="514" r:id="rId5"/>
    <p:sldId id="515" r:id="rId6"/>
    <p:sldId id="516" r:id="rId7"/>
    <p:sldId id="517" r:id="rId8"/>
    <p:sldId id="518" r:id="rId9"/>
    <p:sldId id="519" r:id="rId10"/>
  </p:sldIdLst>
  <p:sldSz cx="12192000" cy="6858000"/>
  <p:notesSz cx="6858000" cy="914400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CC66FF"/>
    <a:srgbClr val="3B7CFF"/>
    <a:srgbClr val="B381D9"/>
    <a:srgbClr val="AA72D4"/>
    <a:srgbClr val="FF7C80"/>
    <a:srgbClr val="19729E"/>
    <a:srgbClr val="007FDE"/>
    <a:srgbClr val="FF5050"/>
    <a:srgbClr val="B5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60"/>
  </p:normalViewPr>
  <p:slideViewPr>
    <p:cSldViewPr snapToGrid="0">
      <p:cViewPr varScale="1">
        <p:scale>
          <a:sx n="88" d="100"/>
          <a:sy n="88" d="100"/>
        </p:scale>
        <p:origin x="228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-1038"/>
    </p:cViewPr>
  </p:sorterViewPr>
  <p:notesViewPr>
    <p:cSldViewPr snapToGrid="0">
      <p:cViewPr varScale="1">
        <p:scale>
          <a:sx n="70" d="100"/>
          <a:sy n="70" d="100"/>
        </p:scale>
        <p:origin x="324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D21E5-9185-4A02-8A2C-AE7768B557D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D6EFE3F7-DEBD-4565-9BE5-66CF278A3776}">
      <dgm:prSet phldrT="[Texto]" custT="1"/>
      <dgm:spPr>
        <a:solidFill>
          <a:srgbClr val="C00000"/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Introducción</a:t>
          </a:r>
        </a:p>
      </dgm:t>
    </dgm:pt>
    <dgm:pt modelId="{6CDA2CC0-0902-453C-A830-26764CB554A3}" type="parTrans" cxnId="{4B334403-3EB1-4C25-9E81-DE28978E9F90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409AB9D-44AE-4179-830E-4585414B7AFD}" type="sibTrans" cxnId="{4B334403-3EB1-4C25-9E81-DE28978E9F90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B697AC-AD52-4702-85B4-10F545C8C9B6}">
      <dgm:prSet phldrT="[Texto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Fundamento teórico</a:t>
          </a:r>
        </a:p>
      </dgm:t>
    </dgm:pt>
    <dgm:pt modelId="{337EA669-F042-476E-9A45-33F4807F0A9E}" type="parTrans" cxnId="{DED7C598-B519-4CC4-B043-93493164B69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0A066F-4912-4331-995F-16A51FD4D6F3}" type="sibTrans" cxnId="{DED7C598-B519-4CC4-B043-93493164B69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790AEE3-8CD6-4130-8A04-8BB38230BBD3}">
      <dgm:prSet phldrT="[Texto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Metodología</a:t>
          </a:r>
        </a:p>
      </dgm:t>
    </dgm:pt>
    <dgm:pt modelId="{A4735445-50A2-4142-AE0B-EAF1D4691B54}" type="parTrans" cxnId="{913358BF-29E8-4111-8EDC-05C86E62CA4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5BAE11A-7E32-4731-A199-9B4C9C82F3E1}" type="sibTrans" cxnId="{913358BF-29E8-4111-8EDC-05C86E62CA4B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32EC8A-28DE-4F5D-BE11-6D5D23C3000B}">
      <dgm:prSet phldrT="[Texto]" custT="1"/>
      <dgm:spPr/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Resultados y discusión</a:t>
          </a:r>
        </a:p>
      </dgm:t>
    </dgm:pt>
    <dgm:pt modelId="{E1A29C91-A747-4EB6-8355-D6F88479F569}" type="parTrans" cxnId="{80DE8AF6-F469-45E4-BD2D-F2CB3FCC0EEF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4A33E5C-FA4A-4188-9752-2B8635913BEF}" type="sibTrans" cxnId="{80DE8AF6-F469-45E4-BD2D-F2CB3FCC0EEF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8873D6-1F7C-4105-BD92-70E243E8ACB7}">
      <dgm:prSet phldrT="[Texto]" custT="1"/>
      <dgm:spPr>
        <a:solidFill>
          <a:srgbClr val="7030A0"/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Conclusiones</a:t>
          </a:r>
        </a:p>
      </dgm:t>
    </dgm:pt>
    <dgm:pt modelId="{0EF7D216-1D18-4B76-8E2E-09B94EA58AC1}" type="parTrans" cxnId="{7EBAA7CD-F00D-48D4-A55D-66F2638FDAEC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7420EE-2FA8-43A5-8EAB-8C2F0DEA654A}" type="sibTrans" cxnId="{7EBAA7CD-F00D-48D4-A55D-66F2638FDAEC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F16C9FB-59C2-4BC0-B899-B1F7C082B2E7}">
      <dgm:prSet phldrT="[Texto]" custT="1"/>
      <dgm:spPr>
        <a:solidFill>
          <a:srgbClr val="002060"/>
        </a:solidFill>
      </dgm:spPr>
      <dgm:t>
        <a:bodyPr/>
        <a:lstStyle/>
        <a:p>
          <a:r>
            <a:rPr lang="es-CO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Referencias</a:t>
          </a:r>
        </a:p>
      </dgm:t>
    </dgm:pt>
    <dgm:pt modelId="{0775210F-152A-4D7E-AF77-C0D868BFF8E8}" type="parTrans" cxnId="{9A0AE470-0486-4716-8174-F82E0E494854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BB6B2F9-035B-491E-BCF7-36C5BA73B722}" type="sibTrans" cxnId="{9A0AE470-0486-4716-8174-F82E0E494854}">
      <dgm:prSet/>
      <dgm:spPr/>
      <dgm:t>
        <a:bodyPr/>
        <a:lstStyle/>
        <a:p>
          <a:endParaRPr lang="es-CO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441C653-00D5-4A20-A179-C901372870DB}" type="pres">
      <dgm:prSet presAssocID="{DB8D21E5-9185-4A02-8A2C-AE7768B557D0}" presName="linear" presStyleCnt="0">
        <dgm:presLayoutVars>
          <dgm:dir/>
          <dgm:animLvl val="lvl"/>
          <dgm:resizeHandles val="exact"/>
        </dgm:presLayoutVars>
      </dgm:prSet>
      <dgm:spPr/>
    </dgm:pt>
    <dgm:pt modelId="{F6C4CF62-3AFD-46E9-9D91-301520C9ABB2}" type="pres">
      <dgm:prSet presAssocID="{D6EFE3F7-DEBD-4565-9BE5-66CF278A3776}" presName="parentLin" presStyleCnt="0"/>
      <dgm:spPr/>
    </dgm:pt>
    <dgm:pt modelId="{FAF724EF-9AD0-4CB8-BC90-6369CD88D587}" type="pres">
      <dgm:prSet presAssocID="{D6EFE3F7-DEBD-4565-9BE5-66CF278A3776}" presName="parentLeftMargin" presStyleLbl="node1" presStyleIdx="0" presStyleCnt="6"/>
      <dgm:spPr/>
    </dgm:pt>
    <dgm:pt modelId="{A8E909D6-F5A8-42F5-AF69-334D79C587B4}" type="pres">
      <dgm:prSet presAssocID="{D6EFE3F7-DEBD-4565-9BE5-66CF278A3776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7B9CF05-6FF5-4D6F-B3E7-25E34F6C1BA3}" type="pres">
      <dgm:prSet presAssocID="{D6EFE3F7-DEBD-4565-9BE5-66CF278A3776}" presName="negativeSpace" presStyleCnt="0"/>
      <dgm:spPr/>
    </dgm:pt>
    <dgm:pt modelId="{F267553E-0FC1-4882-94AC-EEEB03911AB4}" type="pres">
      <dgm:prSet presAssocID="{D6EFE3F7-DEBD-4565-9BE5-66CF278A3776}" presName="childText" presStyleLbl="conFgAcc1" presStyleIdx="0" presStyleCnt="6">
        <dgm:presLayoutVars>
          <dgm:bulletEnabled val="1"/>
        </dgm:presLayoutVars>
      </dgm:prSet>
      <dgm:spPr/>
    </dgm:pt>
    <dgm:pt modelId="{0B48F696-838A-4688-ABBE-F5A45FF8B737}" type="pres">
      <dgm:prSet presAssocID="{1409AB9D-44AE-4179-830E-4585414B7AFD}" presName="spaceBetweenRectangles" presStyleCnt="0"/>
      <dgm:spPr/>
    </dgm:pt>
    <dgm:pt modelId="{D2A97FB9-0EDD-434D-B193-34FE241092D8}" type="pres">
      <dgm:prSet presAssocID="{EEB697AC-AD52-4702-85B4-10F545C8C9B6}" presName="parentLin" presStyleCnt="0"/>
      <dgm:spPr/>
    </dgm:pt>
    <dgm:pt modelId="{513716B9-6877-4BF7-84B6-BDEB26020E8C}" type="pres">
      <dgm:prSet presAssocID="{EEB697AC-AD52-4702-85B4-10F545C8C9B6}" presName="parentLeftMargin" presStyleLbl="node1" presStyleIdx="0" presStyleCnt="6"/>
      <dgm:spPr/>
    </dgm:pt>
    <dgm:pt modelId="{83BF9F52-3593-456C-A1A6-02D36DFA24C8}" type="pres">
      <dgm:prSet presAssocID="{EEB697AC-AD52-4702-85B4-10F545C8C9B6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4EE9919-34FE-4F48-BC84-B65F02274D04}" type="pres">
      <dgm:prSet presAssocID="{EEB697AC-AD52-4702-85B4-10F545C8C9B6}" presName="negativeSpace" presStyleCnt="0"/>
      <dgm:spPr/>
    </dgm:pt>
    <dgm:pt modelId="{9A789377-4DFA-4DA7-8E9B-31ACF724F785}" type="pres">
      <dgm:prSet presAssocID="{EEB697AC-AD52-4702-85B4-10F545C8C9B6}" presName="childText" presStyleLbl="conFgAcc1" presStyleIdx="1" presStyleCnt="6">
        <dgm:presLayoutVars>
          <dgm:bulletEnabled val="1"/>
        </dgm:presLayoutVars>
      </dgm:prSet>
      <dgm:spPr/>
    </dgm:pt>
    <dgm:pt modelId="{345A6904-6CF5-4297-A902-C9B2A0E6D859}" type="pres">
      <dgm:prSet presAssocID="{460A066F-4912-4331-995F-16A51FD4D6F3}" presName="spaceBetweenRectangles" presStyleCnt="0"/>
      <dgm:spPr/>
    </dgm:pt>
    <dgm:pt modelId="{6F9CFB53-4880-4914-9421-1D8724A1CC8B}" type="pres">
      <dgm:prSet presAssocID="{C790AEE3-8CD6-4130-8A04-8BB38230BBD3}" presName="parentLin" presStyleCnt="0"/>
      <dgm:spPr/>
    </dgm:pt>
    <dgm:pt modelId="{84AFE3D6-CFB3-4FE7-AE93-DA2521F6AB08}" type="pres">
      <dgm:prSet presAssocID="{C790AEE3-8CD6-4130-8A04-8BB38230BBD3}" presName="parentLeftMargin" presStyleLbl="node1" presStyleIdx="1" presStyleCnt="6"/>
      <dgm:spPr/>
    </dgm:pt>
    <dgm:pt modelId="{F2F7C47D-3ABB-4BE3-8862-29ABD93190D9}" type="pres">
      <dgm:prSet presAssocID="{C790AEE3-8CD6-4130-8A04-8BB38230BBD3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8443911A-8B7F-4FF7-8779-C7B19653890A}" type="pres">
      <dgm:prSet presAssocID="{C790AEE3-8CD6-4130-8A04-8BB38230BBD3}" presName="negativeSpace" presStyleCnt="0"/>
      <dgm:spPr/>
    </dgm:pt>
    <dgm:pt modelId="{3C6127C7-FADC-4F35-B477-CA452AE5BF21}" type="pres">
      <dgm:prSet presAssocID="{C790AEE3-8CD6-4130-8A04-8BB38230BBD3}" presName="childText" presStyleLbl="conFgAcc1" presStyleIdx="2" presStyleCnt="6">
        <dgm:presLayoutVars>
          <dgm:bulletEnabled val="1"/>
        </dgm:presLayoutVars>
      </dgm:prSet>
      <dgm:spPr/>
    </dgm:pt>
    <dgm:pt modelId="{52996A99-CA40-4CD4-A07E-D86A8B3CBFD7}" type="pres">
      <dgm:prSet presAssocID="{C5BAE11A-7E32-4731-A199-9B4C9C82F3E1}" presName="spaceBetweenRectangles" presStyleCnt="0"/>
      <dgm:spPr/>
    </dgm:pt>
    <dgm:pt modelId="{E07E94EE-A934-482A-BF11-ED6248F151E6}" type="pres">
      <dgm:prSet presAssocID="{3032EC8A-28DE-4F5D-BE11-6D5D23C3000B}" presName="parentLin" presStyleCnt="0"/>
      <dgm:spPr/>
    </dgm:pt>
    <dgm:pt modelId="{4701EC0E-3BBA-46B9-8128-2D91FE1573AB}" type="pres">
      <dgm:prSet presAssocID="{3032EC8A-28DE-4F5D-BE11-6D5D23C3000B}" presName="parentLeftMargin" presStyleLbl="node1" presStyleIdx="2" presStyleCnt="6"/>
      <dgm:spPr/>
    </dgm:pt>
    <dgm:pt modelId="{C707D66A-307E-4C87-BC08-CB133321B9F0}" type="pres">
      <dgm:prSet presAssocID="{3032EC8A-28DE-4F5D-BE11-6D5D23C3000B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DE49C19C-18F1-479A-8543-0A8D66B6DFD5}" type="pres">
      <dgm:prSet presAssocID="{3032EC8A-28DE-4F5D-BE11-6D5D23C3000B}" presName="negativeSpace" presStyleCnt="0"/>
      <dgm:spPr/>
    </dgm:pt>
    <dgm:pt modelId="{BEE1E7A5-646A-4CE4-A8D9-F7C2F0DC0D2B}" type="pres">
      <dgm:prSet presAssocID="{3032EC8A-28DE-4F5D-BE11-6D5D23C3000B}" presName="childText" presStyleLbl="conFgAcc1" presStyleIdx="3" presStyleCnt="6">
        <dgm:presLayoutVars>
          <dgm:bulletEnabled val="1"/>
        </dgm:presLayoutVars>
      </dgm:prSet>
      <dgm:spPr/>
    </dgm:pt>
    <dgm:pt modelId="{D17A6398-3AC2-495C-BDFE-8677C00DD527}" type="pres">
      <dgm:prSet presAssocID="{A4A33E5C-FA4A-4188-9752-2B8635913BEF}" presName="spaceBetweenRectangles" presStyleCnt="0"/>
      <dgm:spPr/>
    </dgm:pt>
    <dgm:pt modelId="{D05B6378-790C-45E4-8741-EE01329A76DD}" type="pres">
      <dgm:prSet presAssocID="{6D8873D6-1F7C-4105-BD92-70E243E8ACB7}" presName="parentLin" presStyleCnt="0"/>
      <dgm:spPr/>
    </dgm:pt>
    <dgm:pt modelId="{F35E7073-AC3B-474D-8575-7A843D326CA4}" type="pres">
      <dgm:prSet presAssocID="{6D8873D6-1F7C-4105-BD92-70E243E8ACB7}" presName="parentLeftMargin" presStyleLbl="node1" presStyleIdx="3" presStyleCnt="6"/>
      <dgm:spPr/>
    </dgm:pt>
    <dgm:pt modelId="{EF352B8D-729C-4BC0-B2DA-8242F148E77B}" type="pres">
      <dgm:prSet presAssocID="{6D8873D6-1F7C-4105-BD92-70E243E8ACB7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8E94F5AB-2EEE-4A49-903F-F47BDEDED371}" type="pres">
      <dgm:prSet presAssocID="{6D8873D6-1F7C-4105-BD92-70E243E8ACB7}" presName="negativeSpace" presStyleCnt="0"/>
      <dgm:spPr/>
    </dgm:pt>
    <dgm:pt modelId="{D3E165B3-232D-4E88-B365-E343E4A19B9E}" type="pres">
      <dgm:prSet presAssocID="{6D8873D6-1F7C-4105-BD92-70E243E8ACB7}" presName="childText" presStyleLbl="conFgAcc1" presStyleIdx="4" presStyleCnt="6">
        <dgm:presLayoutVars>
          <dgm:bulletEnabled val="1"/>
        </dgm:presLayoutVars>
      </dgm:prSet>
      <dgm:spPr/>
    </dgm:pt>
    <dgm:pt modelId="{822009A4-DBF7-47B1-8BCA-BA3CC8BA3BE6}" type="pres">
      <dgm:prSet presAssocID="{E37420EE-2FA8-43A5-8EAB-8C2F0DEA654A}" presName="spaceBetweenRectangles" presStyleCnt="0"/>
      <dgm:spPr/>
    </dgm:pt>
    <dgm:pt modelId="{39B84421-4BBB-40DB-A5BB-DDC11E1F24D2}" type="pres">
      <dgm:prSet presAssocID="{7F16C9FB-59C2-4BC0-B899-B1F7C082B2E7}" presName="parentLin" presStyleCnt="0"/>
      <dgm:spPr/>
    </dgm:pt>
    <dgm:pt modelId="{EB6EA925-B1B5-46CF-B09A-637D4C972493}" type="pres">
      <dgm:prSet presAssocID="{7F16C9FB-59C2-4BC0-B899-B1F7C082B2E7}" presName="parentLeftMargin" presStyleLbl="node1" presStyleIdx="4" presStyleCnt="6"/>
      <dgm:spPr/>
    </dgm:pt>
    <dgm:pt modelId="{EB70AAE5-6EFC-4832-A93D-32960E8E6930}" type="pres">
      <dgm:prSet presAssocID="{7F16C9FB-59C2-4BC0-B899-B1F7C082B2E7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3FCEAC63-68CD-4BDE-9267-DFBA3D06C97D}" type="pres">
      <dgm:prSet presAssocID="{7F16C9FB-59C2-4BC0-B899-B1F7C082B2E7}" presName="negativeSpace" presStyleCnt="0"/>
      <dgm:spPr/>
    </dgm:pt>
    <dgm:pt modelId="{9AAF1BEC-3782-47E4-9EE7-A2195B3447B1}" type="pres">
      <dgm:prSet presAssocID="{7F16C9FB-59C2-4BC0-B899-B1F7C082B2E7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4B334403-3EB1-4C25-9E81-DE28978E9F90}" srcId="{DB8D21E5-9185-4A02-8A2C-AE7768B557D0}" destId="{D6EFE3F7-DEBD-4565-9BE5-66CF278A3776}" srcOrd="0" destOrd="0" parTransId="{6CDA2CC0-0902-453C-A830-26764CB554A3}" sibTransId="{1409AB9D-44AE-4179-830E-4585414B7AFD}"/>
    <dgm:cxn modelId="{3972FB06-066C-42C3-938D-A08181851328}" type="presOf" srcId="{C790AEE3-8CD6-4130-8A04-8BB38230BBD3}" destId="{F2F7C47D-3ABB-4BE3-8862-29ABD93190D9}" srcOrd="1" destOrd="0" presId="urn:microsoft.com/office/officeart/2005/8/layout/list1"/>
    <dgm:cxn modelId="{E47D7A11-E670-4272-A0F6-5C9D0E8B4314}" type="presOf" srcId="{6D8873D6-1F7C-4105-BD92-70E243E8ACB7}" destId="{EF352B8D-729C-4BC0-B2DA-8242F148E77B}" srcOrd="1" destOrd="0" presId="urn:microsoft.com/office/officeart/2005/8/layout/list1"/>
    <dgm:cxn modelId="{ADA7A430-69CC-428E-BE85-240AC6F4038F}" type="presOf" srcId="{6D8873D6-1F7C-4105-BD92-70E243E8ACB7}" destId="{F35E7073-AC3B-474D-8575-7A843D326CA4}" srcOrd="0" destOrd="0" presId="urn:microsoft.com/office/officeart/2005/8/layout/list1"/>
    <dgm:cxn modelId="{20F91843-1120-4199-8628-3553916B05DE}" type="presOf" srcId="{3032EC8A-28DE-4F5D-BE11-6D5D23C3000B}" destId="{C707D66A-307E-4C87-BC08-CB133321B9F0}" srcOrd="1" destOrd="0" presId="urn:microsoft.com/office/officeart/2005/8/layout/list1"/>
    <dgm:cxn modelId="{9A0AE470-0486-4716-8174-F82E0E494854}" srcId="{DB8D21E5-9185-4A02-8A2C-AE7768B557D0}" destId="{7F16C9FB-59C2-4BC0-B899-B1F7C082B2E7}" srcOrd="5" destOrd="0" parTransId="{0775210F-152A-4D7E-AF77-C0D868BFF8E8}" sibTransId="{EBB6B2F9-035B-491E-BCF7-36C5BA73B722}"/>
    <dgm:cxn modelId="{86443A81-A391-4CB0-8ABE-AC16C4312875}" type="presOf" srcId="{7F16C9FB-59C2-4BC0-B899-B1F7C082B2E7}" destId="{EB70AAE5-6EFC-4832-A93D-32960E8E6930}" srcOrd="1" destOrd="0" presId="urn:microsoft.com/office/officeart/2005/8/layout/list1"/>
    <dgm:cxn modelId="{3C6BB295-2B23-4772-B28B-6F23C9D53F72}" type="presOf" srcId="{3032EC8A-28DE-4F5D-BE11-6D5D23C3000B}" destId="{4701EC0E-3BBA-46B9-8128-2D91FE1573AB}" srcOrd="0" destOrd="0" presId="urn:microsoft.com/office/officeart/2005/8/layout/list1"/>
    <dgm:cxn modelId="{DED7C598-B519-4CC4-B043-93493164B69B}" srcId="{DB8D21E5-9185-4A02-8A2C-AE7768B557D0}" destId="{EEB697AC-AD52-4702-85B4-10F545C8C9B6}" srcOrd="1" destOrd="0" parTransId="{337EA669-F042-476E-9A45-33F4807F0A9E}" sibTransId="{460A066F-4912-4331-995F-16A51FD4D6F3}"/>
    <dgm:cxn modelId="{7832799C-4C7A-4DFB-8374-9B692AC12E3A}" type="presOf" srcId="{C790AEE3-8CD6-4130-8A04-8BB38230BBD3}" destId="{84AFE3D6-CFB3-4FE7-AE93-DA2521F6AB08}" srcOrd="0" destOrd="0" presId="urn:microsoft.com/office/officeart/2005/8/layout/list1"/>
    <dgm:cxn modelId="{B2D9209E-9350-446B-9F36-5C9A1992D2F2}" type="presOf" srcId="{DB8D21E5-9185-4A02-8A2C-AE7768B557D0}" destId="{4441C653-00D5-4A20-A179-C901372870DB}" srcOrd="0" destOrd="0" presId="urn:microsoft.com/office/officeart/2005/8/layout/list1"/>
    <dgm:cxn modelId="{59BF66B6-A6C2-4A3B-A7FC-76E523AEB05D}" type="presOf" srcId="{EEB697AC-AD52-4702-85B4-10F545C8C9B6}" destId="{83BF9F52-3593-456C-A1A6-02D36DFA24C8}" srcOrd="1" destOrd="0" presId="urn:microsoft.com/office/officeart/2005/8/layout/list1"/>
    <dgm:cxn modelId="{45F7E4BA-EA74-4626-9565-1F3A03D1ACC7}" type="presOf" srcId="{D6EFE3F7-DEBD-4565-9BE5-66CF278A3776}" destId="{FAF724EF-9AD0-4CB8-BC90-6369CD88D587}" srcOrd="0" destOrd="0" presId="urn:microsoft.com/office/officeart/2005/8/layout/list1"/>
    <dgm:cxn modelId="{1D7B37BB-4E7E-4BB5-9CC8-14294B88A0DE}" type="presOf" srcId="{D6EFE3F7-DEBD-4565-9BE5-66CF278A3776}" destId="{A8E909D6-F5A8-42F5-AF69-334D79C587B4}" srcOrd="1" destOrd="0" presId="urn:microsoft.com/office/officeart/2005/8/layout/list1"/>
    <dgm:cxn modelId="{913358BF-29E8-4111-8EDC-05C86E62CA4B}" srcId="{DB8D21E5-9185-4A02-8A2C-AE7768B557D0}" destId="{C790AEE3-8CD6-4130-8A04-8BB38230BBD3}" srcOrd="2" destOrd="0" parTransId="{A4735445-50A2-4142-AE0B-EAF1D4691B54}" sibTransId="{C5BAE11A-7E32-4731-A199-9B4C9C82F3E1}"/>
    <dgm:cxn modelId="{7EBAA7CD-F00D-48D4-A55D-66F2638FDAEC}" srcId="{DB8D21E5-9185-4A02-8A2C-AE7768B557D0}" destId="{6D8873D6-1F7C-4105-BD92-70E243E8ACB7}" srcOrd="4" destOrd="0" parTransId="{0EF7D216-1D18-4B76-8E2E-09B94EA58AC1}" sibTransId="{E37420EE-2FA8-43A5-8EAB-8C2F0DEA654A}"/>
    <dgm:cxn modelId="{9E598CE0-D8D8-498A-AAA0-B44F7CA030C1}" type="presOf" srcId="{EEB697AC-AD52-4702-85B4-10F545C8C9B6}" destId="{513716B9-6877-4BF7-84B6-BDEB26020E8C}" srcOrd="0" destOrd="0" presId="urn:microsoft.com/office/officeart/2005/8/layout/list1"/>
    <dgm:cxn modelId="{80DE8AF6-F469-45E4-BD2D-F2CB3FCC0EEF}" srcId="{DB8D21E5-9185-4A02-8A2C-AE7768B557D0}" destId="{3032EC8A-28DE-4F5D-BE11-6D5D23C3000B}" srcOrd="3" destOrd="0" parTransId="{E1A29C91-A747-4EB6-8355-D6F88479F569}" sibTransId="{A4A33E5C-FA4A-4188-9752-2B8635913BEF}"/>
    <dgm:cxn modelId="{24ABD6F8-F5B1-443C-A451-A664E0433621}" type="presOf" srcId="{7F16C9FB-59C2-4BC0-B899-B1F7C082B2E7}" destId="{EB6EA925-B1B5-46CF-B09A-637D4C972493}" srcOrd="0" destOrd="0" presId="urn:microsoft.com/office/officeart/2005/8/layout/list1"/>
    <dgm:cxn modelId="{61248E20-41A4-4F17-AAF7-FD0830256CD1}" type="presParOf" srcId="{4441C653-00D5-4A20-A179-C901372870DB}" destId="{F6C4CF62-3AFD-46E9-9D91-301520C9ABB2}" srcOrd="0" destOrd="0" presId="urn:microsoft.com/office/officeart/2005/8/layout/list1"/>
    <dgm:cxn modelId="{4286E09B-C52C-4AF1-A56E-ABBA023CE4E3}" type="presParOf" srcId="{F6C4CF62-3AFD-46E9-9D91-301520C9ABB2}" destId="{FAF724EF-9AD0-4CB8-BC90-6369CD88D587}" srcOrd="0" destOrd="0" presId="urn:microsoft.com/office/officeart/2005/8/layout/list1"/>
    <dgm:cxn modelId="{CA6B795F-5DA1-4B6E-ADE4-0FD5EC5BD486}" type="presParOf" srcId="{F6C4CF62-3AFD-46E9-9D91-301520C9ABB2}" destId="{A8E909D6-F5A8-42F5-AF69-334D79C587B4}" srcOrd="1" destOrd="0" presId="urn:microsoft.com/office/officeart/2005/8/layout/list1"/>
    <dgm:cxn modelId="{38C2E265-A7C8-418F-945F-96B8C9AA86C3}" type="presParOf" srcId="{4441C653-00D5-4A20-A179-C901372870DB}" destId="{A7B9CF05-6FF5-4D6F-B3E7-25E34F6C1BA3}" srcOrd="1" destOrd="0" presId="urn:microsoft.com/office/officeart/2005/8/layout/list1"/>
    <dgm:cxn modelId="{2D2D7F6E-E66E-4986-8E45-13785BEDF127}" type="presParOf" srcId="{4441C653-00D5-4A20-A179-C901372870DB}" destId="{F267553E-0FC1-4882-94AC-EEEB03911AB4}" srcOrd="2" destOrd="0" presId="urn:microsoft.com/office/officeart/2005/8/layout/list1"/>
    <dgm:cxn modelId="{711FE7BB-BC51-4E89-AA8B-9F97717D6217}" type="presParOf" srcId="{4441C653-00D5-4A20-A179-C901372870DB}" destId="{0B48F696-838A-4688-ABBE-F5A45FF8B737}" srcOrd="3" destOrd="0" presId="urn:microsoft.com/office/officeart/2005/8/layout/list1"/>
    <dgm:cxn modelId="{39FB9E56-92A6-470F-A672-4A7EF98A53EC}" type="presParOf" srcId="{4441C653-00D5-4A20-A179-C901372870DB}" destId="{D2A97FB9-0EDD-434D-B193-34FE241092D8}" srcOrd="4" destOrd="0" presId="urn:microsoft.com/office/officeart/2005/8/layout/list1"/>
    <dgm:cxn modelId="{23EE869F-25EC-4FA6-BE17-52B3E5D7FCB3}" type="presParOf" srcId="{D2A97FB9-0EDD-434D-B193-34FE241092D8}" destId="{513716B9-6877-4BF7-84B6-BDEB26020E8C}" srcOrd="0" destOrd="0" presId="urn:microsoft.com/office/officeart/2005/8/layout/list1"/>
    <dgm:cxn modelId="{90833DCB-E272-42FB-9628-B1B24C41CCFD}" type="presParOf" srcId="{D2A97FB9-0EDD-434D-B193-34FE241092D8}" destId="{83BF9F52-3593-456C-A1A6-02D36DFA24C8}" srcOrd="1" destOrd="0" presId="urn:microsoft.com/office/officeart/2005/8/layout/list1"/>
    <dgm:cxn modelId="{2CFDA617-34F7-450E-95CC-B30BBA4E77DF}" type="presParOf" srcId="{4441C653-00D5-4A20-A179-C901372870DB}" destId="{34EE9919-34FE-4F48-BC84-B65F02274D04}" srcOrd="5" destOrd="0" presId="urn:microsoft.com/office/officeart/2005/8/layout/list1"/>
    <dgm:cxn modelId="{FA3D18A1-71A4-4CD7-8B9C-B92F14A78E2E}" type="presParOf" srcId="{4441C653-00D5-4A20-A179-C901372870DB}" destId="{9A789377-4DFA-4DA7-8E9B-31ACF724F785}" srcOrd="6" destOrd="0" presId="urn:microsoft.com/office/officeart/2005/8/layout/list1"/>
    <dgm:cxn modelId="{EF9F2E41-7C78-41F7-A4C5-D790FF0FCA88}" type="presParOf" srcId="{4441C653-00D5-4A20-A179-C901372870DB}" destId="{345A6904-6CF5-4297-A902-C9B2A0E6D859}" srcOrd="7" destOrd="0" presId="urn:microsoft.com/office/officeart/2005/8/layout/list1"/>
    <dgm:cxn modelId="{429B3537-51D0-4F9E-9264-743754021576}" type="presParOf" srcId="{4441C653-00D5-4A20-A179-C901372870DB}" destId="{6F9CFB53-4880-4914-9421-1D8724A1CC8B}" srcOrd="8" destOrd="0" presId="urn:microsoft.com/office/officeart/2005/8/layout/list1"/>
    <dgm:cxn modelId="{2536BD04-DF55-492B-9233-74F3541D65BD}" type="presParOf" srcId="{6F9CFB53-4880-4914-9421-1D8724A1CC8B}" destId="{84AFE3D6-CFB3-4FE7-AE93-DA2521F6AB08}" srcOrd="0" destOrd="0" presId="urn:microsoft.com/office/officeart/2005/8/layout/list1"/>
    <dgm:cxn modelId="{5D8675E2-A5B1-448C-9087-0FF0327C31CB}" type="presParOf" srcId="{6F9CFB53-4880-4914-9421-1D8724A1CC8B}" destId="{F2F7C47D-3ABB-4BE3-8862-29ABD93190D9}" srcOrd="1" destOrd="0" presId="urn:microsoft.com/office/officeart/2005/8/layout/list1"/>
    <dgm:cxn modelId="{AE27C7C8-3E9E-49B8-82C9-7AE4434AC688}" type="presParOf" srcId="{4441C653-00D5-4A20-A179-C901372870DB}" destId="{8443911A-8B7F-4FF7-8779-C7B19653890A}" srcOrd="9" destOrd="0" presId="urn:microsoft.com/office/officeart/2005/8/layout/list1"/>
    <dgm:cxn modelId="{176E24B2-EFB6-407E-BAD5-5F3B3D002B99}" type="presParOf" srcId="{4441C653-00D5-4A20-A179-C901372870DB}" destId="{3C6127C7-FADC-4F35-B477-CA452AE5BF21}" srcOrd="10" destOrd="0" presId="urn:microsoft.com/office/officeart/2005/8/layout/list1"/>
    <dgm:cxn modelId="{156B8364-D573-472F-8754-1D86A437BEEF}" type="presParOf" srcId="{4441C653-00D5-4A20-A179-C901372870DB}" destId="{52996A99-CA40-4CD4-A07E-D86A8B3CBFD7}" srcOrd="11" destOrd="0" presId="urn:microsoft.com/office/officeart/2005/8/layout/list1"/>
    <dgm:cxn modelId="{41FC536E-A269-4245-B421-A6EFDB726B45}" type="presParOf" srcId="{4441C653-00D5-4A20-A179-C901372870DB}" destId="{E07E94EE-A934-482A-BF11-ED6248F151E6}" srcOrd="12" destOrd="0" presId="urn:microsoft.com/office/officeart/2005/8/layout/list1"/>
    <dgm:cxn modelId="{9DFDF7E2-3AC4-476D-94E2-C9797CD1AFD2}" type="presParOf" srcId="{E07E94EE-A934-482A-BF11-ED6248F151E6}" destId="{4701EC0E-3BBA-46B9-8128-2D91FE1573AB}" srcOrd="0" destOrd="0" presId="urn:microsoft.com/office/officeart/2005/8/layout/list1"/>
    <dgm:cxn modelId="{3F5F7160-1366-4B27-A943-6F333609CE83}" type="presParOf" srcId="{E07E94EE-A934-482A-BF11-ED6248F151E6}" destId="{C707D66A-307E-4C87-BC08-CB133321B9F0}" srcOrd="1" destOrd="0" presId="urn:microsoft.com/office/officeart/2005/8/layout/list1"/>
    <dgm:cxn modelId="{F42C0291-E420-4B13-A633-97A5CB4A2153}" type="presParOf" srcId="{4441C653-00D5-4A20-A179-C901372870DB}" destId="{DE49C19C-18F1-479A-8543-0A8D66B6DFD5}" srcOrd="13" destOrd="0" presId="urn:microsoft.com/office/officeart/2005/8/layout/list1"/>
    <dgm:cxn modelId="{4CD893C4-9AAD-47D4-B7A5-EA135C7E0900}" type="presParOf" srcId="{4441C653-00D5-4A20-A179-C901372870DB}" destId="{BEE1E7A5-646A-4CE4-A8D9-F7C2F0DC0D2B}" srcOrd="14" destOrd="0" presId="urn:microsoft.com/office/officeart/2005/8/layout/list1"/>
    <dgm:cxn modelId="{CD4CB2DB-0A26-44F5-8D53-4756B06ADC09}" type="presParOf" srcId="{4441C653-00D5-4A20-A179-C901372870DB}" destId="{D17A6398-3AC2-495C-BDFE-8677C00DD527}" srcOrd="15" destOrd="0" presId="urn:microsoft.com/office/officeart/2005/8/layout/list1"/>
    <dgm:cxn modelId="{4D1092C0-F40C-4BD9-850D-9928098CDC36}" type="presParOf" srcId="{4441C653-00D5-4A20-A179-C901372870DB}" destId="{D05B6378-790C-45E4-8741-EE01329A76DD}" srcOrd="16" destOrd="0" presId="urn:microsoft.com/office/officeart/2005/8/layout/list1"/>
    <dgm:cxn modelId="{872B565B-83DE-4DC6-98B6-E5960055C432}" type="presParOf" srcId="{D05B6378-790C-45E4-8741-EE01329A76DD}" destId="{F35E7073-AC3B-474D-8575-7A843D326CA4}" srcOrd="0" destOrd="0" presId="urn:microsoft.com/office/officeart/2005/8/layout/list1"/>
    <dgm:cxn modelId="{C6972151-59B7-4712-9983-AF374FB1A2EA}" type="presParOf" srcId="{D05B6378-790C-45E4-8741-EE01329A76DD}" destId="{EF352B8D-729C-4BC0-B2DA-8242F148E77B}" srcOrd="1" destOrd="0" presId="urn:microsoft.com/office/officeart/2005/8/layout/list1"/>
    <dgm:cxn modelId="{ECED9664-C452-4F4A-B602-312BB501C1C5}" type="presParOf" srcId="{4441C653-00D5-4A20-A179-C901372870DB}" destId="{8E94F5AB-2EEE-4A49-903F-F47BDEDED371}" srcOrd="17" destOrd="0" presId="urn:microsoft.com/office/officeart/2005/8/layout/list1"/>
    <dgm:cxn modelId="{FDDD7D15-DA4F-48C9-9885-F0B0D1EF99E3}" type="presParOf" srcId="{4441C653-00D5-4A20-A179-C901372870DB}" destId="{D3E165B3-232D-4E88-B365-E343E4A19B9E}" srcOrd="18" destOrd="0" presId="urn:microsoft.com/office/officeart/2005/8/layout/list1"/>
    <dgm:cxn modelId="{15E72777-A5BF-431A-A3D9-99BC1B1901EB}" type="presParOf" srcId="{4441C653-00D5-4A20-A179-C901372870DB}" destId="{822009A4-DBF7-47B1-8BCA-BA3CC8BA3BE6}" srcOrd="19" destOrd="0" presId="urn:microsoft.com/office/officeart/2005/8/layout/list1"/>
    <dgm:cxn modelId="{8C324C6A-D81C-4A3A-8012-314A77E73472}" type="presParOf" srcId="{4441C653-00D5-4A20-A179-C901372870DB}" destId="{39B84421-4BBB-40DB-A5BB-DDC11E1F24D2}" srcOrd="20" destOrd="0" presId="urn:microsoft.com/office/officeart/2005/8/layout/list1"/>
    <dgm:cxn modelId="{EA930B7D-3F3F-47B9-88CA-3568A6629130}" type="presParOf" srcId="{39B84421-4BBB-40DB-A5BB-DDC11E1F24D2}" destId="{EB6EA925-B1B5-46CF-B09A-637D4C972493}" srcOrd="0" destOrd="0" presId="urn:microsoft.com/office/officeart/2005/8/layout/list1"/>
    <dgm:cxn modelId="{A1F29AA3-6342-4A44-B21D-C5AE6BE7DA15}" type="presParOf" srcId="{39B84421-4BBB-40DB-A5BB-DDC11E1F24D2}" destId="{EB70AAE5-6EFC-4832-A93D-32960E8E6930}" srcOrd="1" destOrd="0" presId="urn:microsoft.com/office/officeart/2005/8/layout/list1"/>
    <dgm:cxn modelId="{7600D217-09D1-45F0-8771-657CB3353B3B}" type="presParOf" srcId="{4441C653-00D5-4A20-A179-C901372870DB}" destId="{3FCEAC63-68CD-4BDE-9267-DFBA3D06C97D}" srcOrd="21" destOrd="0" presId="urn:microsoft.com/office/officeart/2005/8/layout/list1"/>
    <dgm:cxn modelId="{94E03539-E4F2-48BA-B911-2ED5731C3E4F}" type="presParOf" srcId="{4441C653-00D5-4A20-A179-C901372870DB}" destId="{9AAF1BEC-3782-47E4-9EE7-A2195B3447B1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7553E-0FC1-4882-94AC-EEEB03911AB4}">
      <dsp:nvSpPr>
        <dsp:cNvPr id="0" name=""/>
        <dsp:cNvSpPr/>
      </dsp:nvSpPr>
      <dsp:spPr>
        <a:xfrm>
          <a:off x="0" y="35539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909D6-F5A8-42F5-AF69-334D79C587B4}">
      <dsp:nvSpPr>
        <dsp:cNvPr id="0" name=""/>
        <dsp:cNvSpPr/>
      </dsp:nvSpPr>
      <dsp:spPr>
        <a:xfrm>
          <a:off x="406400" y="104476"/>
          <a:ext cx="5689600" cy="50184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Introducción</a:t>
          </a:r>
        </a:p>
      </dsp:txBody>
      <dsp:txXfrm>
        <a:off x="430898" y="128974"/>
        <a:ext cx="5640604" cy="452844"/>
      </dsp:txXfrm>
    </dsp:sp>
    <dsp:sp modelId="{9A789377-4DFA-4DA7-8E9B-31ACF724F785}">
      <dsp:nvSpPr>
        <dsp:cNvPr id="0" name=""/>
        <dsp:cNvSpPr/>
      </dsp:nvSpPr>
      <dsp:spPr>
        <a:xfrm>
          <a:off x="0" y="112651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BF9F52-3593-456C-A1A6-02D36DFA24C8}">
      <dsp:nvSpPr>
        <dsp:cNvPr id="0" name=""/>
        <dsp:cNvSpPr/>
      </dsp:nvSpPr>
      <dsp:spPr>
        <a:xfrm>
          <a:off x="406400" y="875596"/>
          <a:ext cx="5689600" cy="50184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Fundamento teórico</a:t>
          </a:r>
        </a:p>
      </dsp:txBody>
      <dsp:txXfrm>
        <a:off x="430898" y="900094"/>
        <a:ext cx="5640604" cy="452844"/>
      </dsp:txXfrm>
    </dsp:sp>
    <dsp:sp modelId="{3C6127C7-FADC-4F35-B477-CA452AE5BF21}">
      <dsp:nvSpPr>
        <dsp:cNvPr id="0" name=""/>
        <dsp:cNvSpPr/>
      </dsp:nvSpPr>
      <dsp:spPr>
        <a:xfrm>
          <a:off x="0" y="189763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F7C47D-3ABB-4BE3-8862-29ABD93190D9}">
      <dsp:nvSpPr>
        <dsp:cNvPr id="0" name=""/>
        <dsp:cNvSpPr/>
      </dsp:nvSpPr>
      <dsp:spPr>
        <a:xfrm>
          <a:off x="406400" y="1646716"/>
          <a:ext cx="5689600" cy="501840"/>
        </a:xfrm>
        <a:prstGeom prst="round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Metodología</a:t>
          </a:r>
        </a:p>
      </dsp:txBody>
      <dsp:txXfrm>
        <a:off x="430898" y="1671214"/>
        <a:ext cx="5640604" cy="452844"/>
      </dsp:txXfrm>
    </dsp:sp>
    <dsp:sp modelId="{BEE1E7A5-646A-4CE4-A8D9-F7C2F0DC0D2B}">
      <dsp:nvSpPr>
        <dsp:cNvPr id="0" name=""/>
        <dsp:cNvSpPr/>
      </dsp:nvSpPr>
      <dsp:spPr>
        <a:xfrm>
          <a:off x="0" y="266875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07D66A-307E-4C87-BC08-CB133321B9F0}">
      <dsp:nvSpPr>
        <dsp:cNvPr id="0" name=""/>
        <dsp:cNvSpPr/>
      </dsp:nvSpPr>
      <dsp:spPr>
        <a:xfrm>
          <a:off x="406400" y="2417836"/>
          <a:ext cx="5689600" cy="501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Resultados y discusión</a:t>
          </a:r>
        </a:p>
      </dsp:txBody>
      <dsp:txXfrm>
        <a:off x="430898" y="2442334"/>
        <a:ext cx="5640604" cy="452844"/>
      </dsp:txXfrm>
    </dsp:sp>
    <dsp:sp modelId="{D3E165B3-232D-4E88-B365-E343E4A19B9E}">
      <dsp:nvSpPr>
        <dsp:cNvPr id="0" name=""/>
        <dsp:cNvSpPr/>
      </dsp:nvSpPr>
      <dsp:spPr>
        <a:xfrm>
          <a:off x="0" y="343987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352B8D-729C-4BC0-B2DA-8242F148E77B}">
      <dsp:nvSpPr>
        <dsp:cNvPr id="0" name=""/>
        <dsp:cNvSpPr/>
      </dsp:nvSpPr>
      <dsp:spPr>
        <a:xfrm>
          <a:off x="406400" y="3188956"/>
          <a:ext cx="5689600" cy="501840"/>
        </a:xfrm>
        <a:prstGeom prst="round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Conclusiones</a:t>
          </a:r>
        </a:p>
      </dsp:txBody>
      <dsp:txXfrm>
        <a:off x="430898" y="3213454"/>
        <a:ext cx="5640604" cy="452844"/>
      </dsp:txXfrm>
    </dsp:sp>
    <dsp:sp modelId="{9AAF1BEC-3782-47E4-9EE7-A2195B3447B1}">
      <dsp:nvSpPr>
        <dsp:cNvPr id="0" name=""/>
        <dsp:cNvSpPr/>
      </dsp:nvSpPr>
      <dsp:spPr>
        <a:xfrm>
          <a:off x="0" y="4210996"/>
          <a:ext cx="812800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0AAE5-6EFC-4832-A93D-32960E8E6930}">
      <dsp:nvSpPr>
        <dsp:cNvPr id="0" name=""/>
        <dsp:cNvSpPr/>
      </dsp:nvSpPr>
      <dsp:spPr>
        <a:xfrm>
          <a:off x="406400" y="3960076"/>
          <a:ext cx="5689600" cy="501840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Referencias</a:t>
          </a:r>
        </a:p>
      </dsp:txBody>
      <dsp:txXfrm>
        <a:off x="430898" y="3984574"/>
        <a:ext cx="5640604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C8673B6-956C-4650-BF29-3C79EE8A7AC1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53ECF91-3C17-4A50-B8CF-2FBC03A83C6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92431B3-F91D-41C9-903C-CACE0B5CE377}" type="datetimeFigureOut">
              <a:rPr lang="es-CO"/>
              <a:pPr>
                <a:defRPr/>
              </a:pPr>
              <a:t>10/04/2026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O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D4DF15B-0B8C-40D3-8745-1E79FC958F2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jpeg"/><Relationship Id="rId21" Type="http://schemas.openxmlformats.org/officeDocument/2006/relationships/image" Target="../media/image26.png"/><Relationship Id="rId7" Type="http://schemas.openxmlformats.org/officeDocument/2006/relationships/image" Target="../media/image12.jpe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jpe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jpe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jpeg"/><Relationship Id="rId9" Type="http://schemas.openxmlformats.org/officeDocument/2006/relationships/image" Target="../media/image14.jpe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A74292-A65B-4303-B746-14F9EE149A84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3361257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6204D-8F60-4472-BB3C-D0F1627550FA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9530180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21B58-F53B-49F2-B727-92BF6E6CB10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7844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0" name="Rectangle 4"/>
          <p:cNvSpPr>
            <a:spLocks noGrp="1" noChangeArrowheads="1"/>
          </p:cNvSpPr>
          <p:nvPr>
            <p:ph type="dt" sz="half" idx="11"/>
          </p:nvPr>
        </p:nvSpPr>
        <p:spPr>
          <a:xfrm>
            <a:off x="609600" y="6413393"/>
            <a:ext cx="2844800" cy="271318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310927"/>
            <a:ext cx="28448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/>
            </a:lvl1pPr>
          </a:lstStyle>
          <a:p>
            <a:pPr>
              <a:defRPr/>
            </a:pPr>
            <a:fld id="{0D0F1562-2FBF-4F51-81B8-E41141E490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4065572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2252436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27ABE6C6-1088-1835-EBE6-C88D8641748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1190" y="702729"/>
            <a:ext cx="12192000" cy="5467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C1C28-EE0F-4C11-A9A1-4005C74790C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1D9677D-7E84-EE6D-EF17-048BCCA823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09" y="809493"/>
            <a:ext cx="801797" cy="64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92B1496-618B-47D1-8296-B73BD699A0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802" y="809493"/>
            <a:ext cx="782889" cy="62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DA156AB2-1F0F-C265-6FEE-5C7E70EC1C2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476" b="39098"/>
          <a:stretch/>
        </p:blipFill>
        <p:spPr bwMode="auto">
          <a:xfrm>
            <a:off x="2590374" y="889776"/>
            <a:ext cx="2334730" cy="437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E22FAD1-CF28-6F6D-50BA-024458750F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5800" y="826312"/>
            <a:ext cx="1033154" cy="533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571A5E50-1A29-CBA6-1310-6121B2834DF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6" y="3286687"/>
            <a:ext cx="2219594" cy="569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D0F9F658-E238-1EF9-1368-7E1E13EF875C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74" b="28188"/>
          <a:stretch/>
        </p:blipFill>
        <p:spPr bwMode="auto">
          <a:xfrm>
            <a:off x="6665412" y="880495"/>
            <a:ext cx="1334060" cy="456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>
            <a:extLst>
              <a:ext uri="{FF2B5EF4-FFF2-40B4-BE49-F238E27FC236}">
                <a16:creationId xmlns:a16="http://schemas.microsoft.com/office/drawing/2014/main" id="{E3463A24-3A6C-D344-85C9-60AEDBB3EAC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3218" y="732193"/>
            <a:ext cx="976137" cy="780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>
            <a:extLst>
              <a:ext uri="{FF2B5EF4-FFF2-40B4-BE49-F238E27FC236}">
                <a16:creationId xmlns:a16="http://schemas.microsoft.com/office/drawing/2014/main" id="{B8F7D69C-4413-3C2D-A689-E9889E57E05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086" y="836351"/>
            <a:ext cx="651106" cy="520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>
            <a:extLst>
              <a:ext uri="{FF2B5EF4-FFF2-40B4-BE49-F238E27FC236}">
                <a16:creationId xmlns:a16="http://schemas.microsoft.com/office/drawing/2014/main" id="{A692E8B6-A27B-D088-E5D8-094B709823B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823" y="934192"/>
            <a:ext cx="1594837" cy="3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>
            <a:extLst>
              <a:ext uri="{FF2B5EF4-FFF2-40B4-BE49-F238E27FC236}">
                <a16:creationId xmlns:a16="http://schemas.microsoft.com/office/drawing/2014/main" id="{70415496-41A5-551A-8340-BA0D5F3C0E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566" y="5313403"/>
            <a:ext cx="687517" cy="68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>
            <a:extLst>
              <a:ext uri="{FF2B5EF4-FFF2-40B4-BE49-F238E27FC236}">
                <a16:creationId xmlns:a16="http://schemas.microsoft.com/office/drawing/2014/main" id="{3A54D1F8-8DAB-2B99-E151-F816CAB1D22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04" y="5263498"/>
            <a:ext cx="882552" cy="744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>
            <a:extLst>
              <a:ext uri="{FF2B5EF4-FFF2-40B4-BE49-F238E27FC236}">
                <a16:creationId xmlns:a16="http://schemas.microsoft.com/office/drawing/2014/main" id="{A99DCD47-BB63-EDC2-2EA6-872A33EB6E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268" y="5371853"/>
            <a:ext cx="629067" cy="629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>
            <a:extLst>
              <a:ext uri="{FF2B5EF4-FFF2-40B4-BE49-F238E27FC236}">
                <a16:creationId xmlns:a16="http://schemas.microsoft.com/office/drawing/2014/main" id="{75EACF28-9868-5462-49ED-7A1B19CC3A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9284" y="5335931"/>
            <a:ext cx="710766" cy="710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>
            <a:extLst>
              <a:ext uri="{FF2B5EF4-FFF2-40B4-BE49-F238E27FC236}">
                <a16:creationId xmlns:a16="http://schemas.microsoft.com/office/drawing/2014/main" id="{816EA2DF-3ADF-DBD1-9CF9-344FE09812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200" y="5301203"/>
            <a:ext cx="1130904" cy="735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>
            <a:extLst>
              <a:ext uri="{FF2B5EF4-FFF2-40B4-BE49-F238E27FC236}">
                <a16:creationId xmlns:a16="http://schemas.microsoft.com/office/drawing/2014/main" id="{E0B3BFFA-E3D6-1A30-B956-FEB1855FFD5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9936" y="5353735"/>
            <a:ext cx="1483033" cy="741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8" name="Picture 34">
            <a:extLst>
              <a:ext uri="{FF2B5EF4-FFF2-40B4-BE49-F238E27FC236}">
                <a16:creationId xmlns:a16="http://schemas.microsoft.com/office/drawing/2014/main" id="{0B1D332A-1B58-F0D1-2381-E79AB79392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800" y="5345196"/>
            <a:ext cx="817570" cy="837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0" name="Picture 36">
            <a:extLst>
              <a:ext uri="{FF2B5EF4-FFF2-40B4-BE49-F238E27FC236}">
                <a16:creationId xmlns:a16="http://schemas.microsoft.com/office/drawing/2014/main" id="{52CD5C50-0C56-BC3C-1988-D5C67196AF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032" y="5444250"/>
            <a:ext cx="698062" cy="651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>
            <a:extLst>
              <a:ext uri="{FF2B5EF4-FFF2-40B4-BE49-F238E27FC236}">
                <a16:creationId xmlns:a16="http://schemas.microsoft.com/office/drawing/2014/main" id="{068411FB-911E-227F-051F-15BC90A7388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151" y="5444250"/>
            <a:ext cx="1046756" cy="63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>
            <a:extLst>
              <a:ext uri="{FF2B5EF4-FFF2-40B4-BE49-F238E27FC236}">
                <a16:creationId xmlns:a16="http://schemas.microsoft.com/office/drawing/2014/main" id="{044FA43B-A247-F49D-B88B-9B82FCE15D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865" y="5263498"/>
            <a:ext cx="891774" cy="891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>
            <a:extLst>
              <a:ext uri="{FF2B5EF4-FFF2-40B4-BE49-F238E27FC236}">
                <a16:creationId xmlns:a16="http://schemas.microsoft.com/office/drawing/2014/main" id="{29D3245A-4E11-A3BE-5D4F-EACD512DAD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1570" y="5606626"/>
            <a:ext cx="799245" cy="394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8" name="Picture 44">
            <a:extLst>
              <a:ext uri="{FF2B5EF4-FFF2-40B4-BE49-F238E27FC236}">
                <a16:creationId xmlns:a16="http://schemas.microsoft.com/office/drawing/2014/main" id="{8DD190BE-4BE8-BE37-900F-21240E6589D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3627" y="5689601"/>
            <a:ext cx="912807" cy="27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F7E94FBD-9258-0EA0-4325-B195609C28B2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015" y="3036043"/>
            <a:ext cx="2613645" cy="860063"/>
          </a:xfrm>
          <a:prstGeom prst="rect">
            <a:avLst/>
          </a:prstGeom>
        </p:spPr>
      </p:pic>
      <p:sp>
        <p:nvSpPr>
          <p:cNvPr id="8" name="Rectángulo 7">
            <a:extLst>
              <a:ext uri="{FF2B5EF4-FFF2-40B4-BE49-F238E27FC236}">
                <a16:creationId xmlns:a16="http://schemas.microsoft.com/office/drawing/2014/main" id="{3B1182F3-6377-09FD-EFE1-E8B955C7B324}"/>
              </a:ext>
            </a:extLst>
          </p:cNvPr>
          <p:cNvSpPr/>
          <p:nvPr userDrawn="1"/>
        </p:nvSpPr>
        <p:spPr>
          <a:xfrm>
            <a:off x="20975" y="687921"/>
            <a:ext cx="12171025" cy="5436305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97856835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836153-A53C-425C-AFD7-8F622273A381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9505672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991167-CADB-4821-B065-C419B8BC37E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26639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0C8679-1030-47EF-91DA-8B68430AAF78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510748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3A3B08-E86C-463A-AB74-D8C7DAFD0DD7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7541352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A6ED54-6344-4A47-95DA-4FE832BEF05F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71840567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C547A-52FF-4BE9-8C7A-EABC184F0A75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6476127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Icono&#10;&#10;El contenido generado por IA puede ser incorrecto.">
            <a:extLst>
              <a:ext uri="{FF2B5EF4-FFF2-40B4-BE49-F238E27FC236}">
                <a16:creationId xmlns:a16="http://schemas.microsoft.com/office/drawing/2014/main" id="{F6179959-EAD4-F6CB-9E69-7F5000ACB06E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8470" y="0"/>
            <a:ext cx="8875059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338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0585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0B25B-F8DF-4DB9-B8CD-FD4B1AABAAF3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0" y="-4761"/>
            <a:ext cx="12192000" cy="703728"/>
          </a:xfrm>
          <a:prstGeom prst="rect">
            <a:avLst/>
          </a:prstGeom>
          <a:gradFill flip="none" rotWithShape="1">
            <a:gsLst>
              <a:gs pos="0">
                <a:srgbClr val="007FDE">
                  <a:lumMod val="85000"/>
                </a:srgbClr>
              </a:gs>
              <a:gs pos="46000">
                <a:schemeClr val="accent6">
                  <a:lumMod val="95000"/>
                  <a:lumOff val="5000"/>
                </a:schemeClr>
              </a:gs>
              <a:gs pos="100000">
                <a:srgbClr val="0070C0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DF55B941-001D-43C2-8105-3D48DDEE8AB8}"/>
              </a:ext>
            </a:extLst>
          </p:cNvPr>
          <p:cNvSpPr/>
          <p:nvPr userDrawn="1"/>
        </p:nvSpPr>
        <p:spPr>
          <a:xfrm>
            <a:off x="0" y="-4761"/>
            <a:ext cx="12192000" cy="70787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sp>
        <p:nvSpPr>
          <p:cNvPr id="23" name="Slide Number Placeholder 5">
            <a:extLst>
              <a:ext uri="{FF2B5EF4-FFF2-40B4-BE49-F238E27FC236}">
                <a16:creationId xmlns:a16="http://schemas.microsoft.com/office/drawing/2014/main" id="{8606A08B-16D1-4DD0-888C-FAE472ED873F}"/>
              </a:ext>
            </a:extLst>
          </p:cNvPr>
          <p:cNvSpPr txBox="1">
            <a:spLocks/>
          </p:cNvSpPr>
          <p:nvPr userDrawn="1"/>
        </p:nvSpPr>
        <p:spPr>
          <a:xfrm>
            <a:off x="870585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D0F1562-2FBF-4F51-81B8-E41141E490D0}" type="slidenum">
              <a:rPr lang="es-ES" smtClean="0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7D0EEC17-182C-440D-BC91-148782C21E57}"/>
              </a:ext>
            </a:extLst>
          </p:cNvPr>
          <p:cNvSpPr/>
          <p:nvPr userDrawn="1"/>
        </p:nvSpPr>
        <p:spPr>
          <a:xfrm>
            <a:off x="-1" y="6165385"/>
            <a:ext cx="12192001" cy="703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  <p:pic>
        <p:nvPicPr>
          <p:cNvPr id="50" name="Imagen 49">
            <a:extLst>
              <a:ext uri="{FF2B5EF4-FFF2-40B4-BE49-F238E27FC236}">
                <a16:creationId xmlns:a16="http://schemas.microsoft.com/office/drawing/2014/main" id="{4817A7F9-C241-40F7-8C35-2C2D480037D4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734" y="6284469"/>
            <a:ext cx="736362" cy="540000"/>
          </a:xfrm>
          <a:prstGeom prst="rect">
            <a:avLst/>
          </a:prstGeom>
        </p:spPr>
      </p:pic>
      <p:pic>
        <p:nvPicPr>
          <p:cNvPr id="14" name="Imagen 13" descr="Icono&#10;&#10;El contenido generado por IA puede ser incorrecto.">
            <a:extLst>
              <a:ext uri="{FF2B5EF4-FFF2-40B4-BE49-F238E27FC236}">
                <a16:creationId xmlns:a16="http://schemas.microsoft.com/office/drawing/2014/main" id="{647E8A14-EB42-FAC9-F643-2987FD096AE6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1226" y="6415592"/>
            <a:ext cx="1080000" cy="277754"/>
          </a:xfrm>
          <a:prstGeom prst="rect">
            <a:avLst/>
          </a:prstGeom>
        </p:spPr>
      </p:pic>
      <p:pic>
        <p:nvPicPr>
          <p:cNvPr id="16" name="Imagen 15" descr="Texto, Logotipo&#10;&#10;El contenido generado por IA puede ser incorrecto.">
            <a:extLst>
              <a:ext uri="{FF2B5EF4-FFF2-40B4-BE49-F238E27FC236}">
                <a16:creationId xmlns:a16="http://schemas.microsoft.com/office/drawing/2014/main" id="{247ACC9C-3D8B-EFE9-CDFE-5190C5289A7B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3291" y="6303670"/>
            <a:ext cx="1188000" cy="501599"/>
          </a:xfrm>
          <a:prstGeom prst="rect">
            <a:avLst/>
          </a:prstGeom>
        </p:spPr>
      </p:pic>
      <p:pic>
        <p:nvPicPr>
          <p:cNvPr id="19" name="Imagen 18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B5677C77-8003-73A4-3782-3832743670A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9161" y="6352229"/>
            <a:ext cx="540000" cy="40448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7AC39AA-5D9C-DF45-1010-1FC610BA2763}"/>
              </a:ext>
            </a:extLst>
          </p:cNvPr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73964" y="6232912"/>
            <a:ext cx="493122" cy="612000"/>
          </a:xfrm>
          <a:prstGeom prst="rect">
            <a:avLst/>
          </a:prstGeom>
        </p:spPr>
      </p:pic>
      <p:sp>
        <p:nvSpPr>
          <p:cNvPr id="81" name="Rectángulo 80">
            <a:extLst>
              <a:ext uri="{FF2B5EF4-FFF2-40B4-BE49-F238E27FC236}">
                <a16:creationId xmlns:a16="http://schemas.microsoft.com/office/drawing/2014/main" id="{4CA9F989-E121-4C77-9167-85F88CBFAACD}"/>
              </a:ext>
            </a:extLst>
          </p:cNvPr>
          <p:cNvSpPr/>
          <p:nvPr userDrawn="1"/>
        </p:nvSpPr>
        <p:spPr>
          <a:xfrm>
            <a:off x="20975" y="6204329"/>
            <a:ext cx="12171025" cy="658892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4952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  <p:sldLayoutId id="2147484190" r:id="rId12"/>
  </p:sldLayoutIdLst>
  <p:transition spd="med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2079623" y="3358239"/>
            <a:ext cx="8027988" cy="59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PE" sz="2800" b="1" dirty="0">
                <a:solidFill>
                  <a:srgbClr val="0070C0"/>
                </a:solidFill>
              </a:rPr>
              <a:t>Autor(es)</a:t>
            </a:r>
            <a:endParaRPr lang="es-ES" altLang="es-PE" sz="2000" dirty="0">
              <a:solidFill>
                <a:srgbClr val="0070C0"/>
              </a:solidFill>
            </a:endParaRPr>
          </a:p>
        </p:txBody>
      </p:sp>
      <p:sp>
        <p:nvSpPr>
          <p:cNvPr id="6" name="1 Rectángulo"/>
          <p:cNvSpPr/>
          <p:nvPr/>
        </p:nvSpPr>
        <p:spPr>
          <a:xfrm>
            <a:off x="4225160" y="5102269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Filiación institucional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Grupo / Semillero / Dependencia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Ciudad, País</a:t>
            </a:r>
          </a:p>
          <a:p>
            <a:pPr algn="ctr" eaLnBrk="1" hangingPunct="1">
              <a:defRPr/>
            </a:pPr>
            <a:r>
              <a:rPr lang="es-ES" b="1" dirty="0">
                <a:solidFill>
                  <a:schemeClr val="bg2">
                    <a:lumMod val="25000"/>
                  </a:schemeClr>
                </a:solidFill>
              </a:rPr>
              <a:t>2025</a:t>
            </a:r>
          </a:p>
        </p:txBody>
      </p:sp>
      <p:sp>
        <p:nvSpPr>
          <p:cNvPr id="15364" name="CuadroTexto 2"/>
          <p:cNvSpPr txBox="1">
            <a:spLocks noChangeArrowheads="1"/>
          </p:cNvSpPr>
          <p:nvPr/>
        </p:nvSpPr>
        <p:spPr bwMode="auto">
          <a:xfrm>
            <a:off x="1" y="895661"/>
            <a:ext cx="12191999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CO" altLang="es-CO" sz="4500" b="1" dirty="0">
                <a:solidFill>
                  <a:schemeClr val="accent2">
                    <a:lumMod val="75000"/>
                  </a:schemeClr>
                </a:solidFill>
              </a:rPr>
              <a:t>TÍTULO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60000" y="0"/>
            <a:ext cx="11089050" cy="719667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Agenda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0CA4077-2B7A-49AD-988B-83D38A50B6ED}"/>
              </a:ext>
            </a:extLst>
          </p:cNvPr>
          <p:cNvGraphicFramePr/>
          <p:nvPr/>
        </p:nvGraphicFramePr>
        <p:xfrm>
          <a:off x="2032000" y="1013460"/>
          <a:ext cx="8128000" cy="4743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1566390" cy="6953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rgbClr val="FF7C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Introducción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8" y="0"/>
            <a:ext cx="11599047" cy="69532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Fundamento teórico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0800000" cy="70485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Metodología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11125200" cy="72390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Resultados y discusión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1559858" cy="704850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rgbClr val="CC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Conclusiones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59999" y="0"/>
            <a:ext cx="11520670" cy="714375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r>
              <a:rPr lang="es-CO" altLang="es-CO" sz="3200" b="1" dirty="0">
                <a:solidFill>
                  <a:srgbClr val="66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Referencias</a:t>
            </a:r>
          </a:p>
        </p:txBody>
      </p:sp>
    </p:spTree>
    <p:custDataLst>
      <p:tags r:id="rId1"/>
    </p:custData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09273-5042-F0B1-7331-98D3C6414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B7E50143-2464-B5E4-C08A-A52F6A9771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366" y="2593838"/>
            <a:ext cx="268535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PE" sz="4500" b="1" dirty="0">
                <a:solidFill>
                  <a:schemeClr val="accent2">
                    <a:lumMod val="75000"/>
                  </a:schemeClr>
                </a:solidFill>
              </a:rPr>
              <a:t>¡Gracias!</a:t>
            </a:r>
          </a:p>
        </p:txBody>
      </p:sp>
      <p:sp>
        <p:nvSpPr>
          <p:cNvPr id="3" name="Rectángulo 3">
            <a:extLst>
              <a:ext uri="{FF2B5EF4-FFF2-40B4-BE49-F238E27FC236}">
                <a16:creationId xmlns:a16="http://schemas.microsoft.com/office/drawing/2014/main" id="{CBE8075F-A31F-5377-DFFA-92B499547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92903" y="3544752"/>
            <a:ext cx="52070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s-CO" altLang="es-CO" sz="2400" b="1">
                <a:solidFill>
                  <a:srgbClr val="0070C0"/>
                </a:solidFill>
                <a:latin typeface="Trebuchet MS" panose="020B0603020202020204" pitchFamily="34" charset="0"/>
                <a:ea typeface="MS PGothic" panose="020B0600070205080204" pitchFamily="34" charset="-128"/>
                <a:cs typeface="Trebuchet MS" panose="020B0603020202020204" pitchFamily="34" charset="0"/>
              </a:rPr>
              <a:t>Correo(s): </a:t>
            </a:r>
            <a:endParaRPr lang="es-CO" altLang="es-CO" sz="1800" b="1">
              <a:solidFill>
                <a:srgbClr val="0070C0"/>
              </a:solidFill>
              <a:latin typeface="Trebuchet MS" panose="020B0603020202020204" pitchFamily="34" charset="0"/>
              <a:ea typeface="MS PGothic" panose="020B0600070205080204" pitchFamily="34" charset="-128"/>
              <a:cs typeface="Trebuchet MS" panose="020B0603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8697959"/>
      </p:ext>
    </p:extLst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Diseño predeterminado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1950</TotalTime>
  <Words>42</Words>
  <Application>Microsoft Office PowerPoint</Application>
  <PresentationFormat>Panorámica</PresentationFormat>
  <Paragraphs>21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Verdana</vt:lpstr>
      <vt:lpstr>Diseño predeterminado</vt:lpstr>
      <vt:lpstr>Presentación de PowerPoint</vt:lpstr>
      <vt:lpstr>Agenda</vt:lpstr>
      <vt:lpstr>Introducción</vt:lpstr>
      <vt:lpstr>Fundamento teórico</vt:lpstr>
      <vt:lpstr>Metodología</vt:lpstr>
      <vt:lpstr>Resultados y discusión</vt:lpstr>
      <vt:lpstr>Conclusiones</vt:lpstr>
      <vt:lpstr>Referencias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personal</dc:creator>
  <cp:lastModifiedBy>John Rojas</cp:lastModifiedBy>
  <cp:revision>405</cp:revision>
  <dcterms:created xsi:type="dcterms:W3CDTF">2015-03-09T11:37:20Z</dcterms:created>
  <dcterms:modified xsi:type="dcterms:W3CDTF">2026-04-10T11:29:18Z</dcterms:modified>
</cp:coreProperties>
</file>