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96" r:id="rId3"/>
    <p:sldId id="501" r:id="rId4"/>
    <p:sldId id="514" r:id="rId5"/>
    <p:sldId id="526" r:id="rId6"/>
    <p:sldId id="517" r:id="rId7"/>
    <p:sldId id="518" r:id="rId8"/>
    <p:sldId id="420" r:id="rId9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F"/>
    <a:srgbClr val="B381D9"/>
    <a:srgbClr val="AA72D4"/>
    <a:srgbClr val="FF7C80"/>
    <a:srgbClr val="19729E"/>
    <a:srgbClr val="007FDE"/>
    <a:srgbClr val="FF5050"/>
    <a:srgbClr val="B5D5EA"/>
    <a:srgbClr val="800080"/>
    <a:srgbClr val="B50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D21E5-9185-4A02-8A2C-AE7768B55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EFE3F7-DEBD-4565-9BE5-66CF278A377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gm:t>
    </dgm:pt>
    <dgm:pt modelId="{6CDA2CC0-0902-453C-A830-26764CB554A3}" type="par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9AB9D-44AE-4179-830E-4585414B7AFD}" type="sib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697AC-AD52-4702-85B4-10F545C8C9B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gm:t>
    </dgm:pt>
    <dgm:pt modelId="{337EA669-F042-476E-9A45-33F4807F0A9E}" type="par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0A066F-4912-4331-995F-16A51FD4D6F3}" type="sib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0AEE3-8CD6-4130-8A04-8BB38230BBD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gm:t>
    </dgm:pt>
    <dgm:pt modelId="{A4735445-50A2-4142-AE0B-EAF1D4691B54}" type="par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AE11A-7E32-4731-A199-9B4C9C82F3E1}" type="sib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873D6-1F7C-4105-BD92-70E243E8ACB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gm:t>
    </dgm:pt>
    <dgm:pt modelId="{0EF7D216-1D18-4B76-8E2E-09B94EA58AC1}" type="par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420EE-2FA8-43A5-8EAB-8C2F0DEA654A}" type="sib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6C9FB-59C2-4BC0-B899-B1F7C082B2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gm:t>
    </dgm:pt>
    <dgm:pt modelId="{0775210F-152A-4D7E-AF77-C0D868BFF8E8}" type="par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6B2F9-035B-491E-BCF7-36C5BA73B722}" type="sib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C653-00D5-4A20-A179-C901372870DB}" type="pres">
      <dgm:prSet presAssocID="{DB8D21E5-9185-4A02-8A2C-AE7768B557D0}" presName="linear" presStyleCnt="0">
        <dgm:presLayoutVars>
          <dgm:dir/>
          <dgm:animLvl val="lvl"/>
          <dgm:resizeHandles val="exact"/>
        </dgm:presLayoutVars>
      </dgm:prSet>
      <dgm:spPr/>
    </dgm:pt>
    <dgm:pt modelId="{F6C4CF62-3AFD-46E9-9D91-301520C9ABB2}" type="pres">
      <dgm:prSet presAssocID="{D6EFE3F7-DEBD-4565-9BE5-66CF278A3776}" presName="parentLin" presStyleCnt="0"/>
      <dgm:spPr/>
    </dgm:pt>
    <dgm:pt modelId="{FAF724EF-9AD0-4CB8-BC90-6369CD88D587}" type="pres">
      <dgm:prSet presAssocID="{D6EFE3F7-DEBD-4565-9BE5-66CF278A3776}" presName="parentLeftMargin" presStyleLbl="node1" presStyleIdx="0" presStyleCnt="5"/>
      <dgm:spPr/>
    </dgm:pt>
    <dgm:pt modelId="{A8E909D6-F5A8-42F5-AF69-334D79C587B4}" type="pres">
      <dgm:prSet presAssocID="{D6EFE3F7-DEBD-4565-9BE5-66CF278A37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B9CF05-6FF5-4D6F-B3E7-25E34F6C1BA3}" type="pres">
      <dgm:prSet presAssocID="{D6EFE3F7-DEBD-4565-9BE5-66CF278A3776}" presName="negativeSpace" presStyleCnt="0"/>
      <dgm:spPr/>
    </dgm:pt>
    <dgm:pt modelId="{F267553E-0FC1-4882-94AC-EEEB03911AB4}" type="pres">
      <dgm:prSet presAssocID="{D6EFE3F7-DEBD-4565-9BE5-66CF278A3776}" presName="childText" presStyleLbl="conFgAcc1" presStyleIdx="0" presStyleCnt="5">
        <dgm:presLayoutVars>
          <dgm:bulletEnabled val="1"/>
        </dgm:presLayoutVars>
      </dgm:prSet>
      <dgm:spPr/>
    </dgm:pt>
    <dgm:pt modelId="{0B48F696-838A-4688-ABBE-F5A45FF8B737}" type="pres">
      <dgm:prSet presAssocID="{1409AB9D-44AE-4179-830E-4585414B7AFD}" presName="spaceBetweenRectangles" presStyleCnt="0"/>
      <dgm:spPr/>
    </dgm:pt>
    <dgm:pt modelId="{D2A97FB9-0EDD-434D-B193-34FE241092D8}" type="pres">
      <dgm:prSet presAssocID="{EEB697AC-AD52-4702-85B4-10F545C8C9B6}" presName="parentLin" presStyleCnt="0"/>
      <dgm:spPr/>
    </dgm:pt>
    <dgm:pt modelId="{513716B9-6877-4BF7-84B6-BDEB26020E8C}" type="pres">
      <dgm:prSet presAssocID="{EEB697AC-AD52-4702-85B4-10F545C8C9B6}" presName="parentLeftMargin" presStyleLbl="node1" presStyleIdx="0" presStyleCnt="5"/>
      <dgm:spPr/>
    </dgm:pt>
    <dgm:pt modelId="{83BF9F52-3593-456C-A1A6-02D36DFA24C8}" type="pres">
      <dgm:prSet presAssocID="{EEB697AC-AD52-4702-85B4-10F545C8C9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EE9919-34FE-4F48-BC84-B65F02274D04}" type="pres">
      <dgm:prSet presAssocID="{EEB697AC-AD52-4702-85B4-10F545C8C9B6}" presName="negativeSpace" presStyleCnt="0"/>
      <dgm:spPr/>
    </dgm:pt>
    <dgm:pt modelId="{9A789377-4DFA-4DA7-8E9B-31ACF724F785}" type="pres">
      <dgm:prSet presAssocID="{EEB697AC-AD52-4702-85B4-10F545C8C9B6}" presName="childText" presStyleLbl="conFgAcc1" presStyleIdx="1" presStyleCnt="5">
        <dgm:presLayoutVars>
          <dgm:bulletEnabled val="1"/>
        </dgm:presLayoutVars>
      </dgm:prSet>
      <dgm:spPr/>
    </dgm:pt>
    <dgm:pt modelId="{345A6904-6CF5-4297-A902-C9B2A0E6D859}" type="pres">
      <dgm:prSet presAssocID="{460A066F-4912-4331-995F-16A51FD4D6F3}" presName="spaceBetweenRectangles" presStyleCnt="0"/>
      <dgm:spPr/>
    </dgm:pt>
    <dgm:pt modelId="{6F9CFB53-4880-4914-9421-1D8724A1CC8B}" type="pres">
      <dgm:prSet presAssocID="{C790AEE3-8CD6-4130-8A04-8BB38230BBD3}" presName="parentLin" presStyleCnt="0"/>
      <dgm:spPr/>
    </dgm:pt>
    <dgm:pt modelId="{84AFE3D6-CFB3-4FE7-AE93-DA2521F6AB08}" type="pres">
      <dgm:prSet presAssocID="{C790AEE3-8CD6-4130-8A04-8BB38230BBD3}" presName="parentLeftMargin" presStyleLbl="node1" presStyleIdx="1" presStyleCnt="5"/>
      <dgm:spPr/>
    </dgm:pt>
    <dgm:pt modelId="{F2F7C47D-3ABB-4BE3-8862-29ABD93190D9}" type="pres">
      <dgm:prSet presAssocID="{C790AEE3-8CD6-4130-8A04-8BB38230BB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43911A-8B7F-4FF7-8779-C7B19653890A}" type="pres">
      <dgm:prSet presAssocID="{C790AEE3-8CD6-4130-8A04-8BB38230BBD3}" presName="negativeSpace" presStyleCnt="0"/>
      <dgm:spPr/>
    </dgm:pt>
    <dgm:pt modelId="{3C6127C7-FADC-4F35-B477-CA452AE5BF21}" type="pres">
      <dgm:prSet presAssocID="{C790AEE3-8CD6-4130-8A04-8BB38230BBD3}" presName="childText" presStyleLbl="conFgAcc1" presStyleIdx="2" presStyleCnt="5">
        <dgm:presLayoutVars>
          <dgm:bulletEnabled val="1"/>
        </dgm:presLayoutVars>
      </dgm:prSet>
      <dgm:spPr/>
    </dgm:pt>
    <dgm:pt modelId="{52996A99-CA40-4CD4-A07E-D86A8B3CBFD7}" type="pres">
      <dgm:prSet presAssocID="{C5BAE11A-7E32-4731-A199-9B4C9C82F3E1}" presName="spaceBetweenRectangles" presStyleCnt="0"/>
      <dgm:spPr/>
    </dgm:pt>
    <dgm:pt modelId="{D05B6378-790C-45E4-8741-EE01329A76DD}" type="pres">
      <dgm:prSet presAssocID="{6D8873D6-1F7C-4105-BD92-70E243E8ACB7}" presName="parentLin" presStyleCnt="0"/>
      <dgm:spPr/>
    </dgm:pt>
    <dgm:pt modelId="{F35E7073-AC3B-474D-8575-7A843D326CA4}" type="pres">
      <dgm:prSet presAssocID="{6D8873D6-1F7C-4105-BD92-70E243E8ACB7}" presName="parentLeftMargin" presStyleLbl="node1" presStyleIdx="2" presStyleCnt="5"/>
      <dgm:spPr/>
    </dgm:pt>
    <dgm:pt modelId="{EF352B8D-729C-4BC0-B2DA-8242F148E77B}" type="pres">
      <dgm:prSet presAssocID="{6D8873D6-1F7C-4105-BD92-70E243E8AC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94F5AB-2EEE-4A49-903F-F47BDEDED371}" type="pres">
      <dgm:prSet presAssocID="{6D8873D6-1F7C-4105-BD92-70E243E8ACB7}" presName="negativeSpace" presStyleCnt="0"/>
      <dgm:spPr/>
    </dgm:pt>
    <dgm:pt modelId="{D3E165B3-232D-4E88-B365-E343E4A19B9E}" type="pres">
      <dgm:prSet presAssocID="{6D8873D6-1F7C-4105-BD92-70E243E8ACB7}" presName="childText" presStyleLbl="conFgAcc1" presStyleIdx="3" presStyleCnt="5">
        <dgm:presLayoutVars>
          <dgm:bulletEnabled val="1"/>
        </dgm:presLayoutVars>
      </dgm:prSet>
      <dgm:spPr/>
    </dgm:pt>
    <dgm:pt modelId="{822009A4-DBF7-47B1-8BCA-BA3CC8BA3BE6}" type="pres">
      <dgm:prSet presAssocID="{E37420EE-2FA8-43A5-8EAB-8C2F0DEA654A}" presName="spaceBetweenRectangles" presStyleCnt="0"/>
      <dgm:spPr/>
    </dgm:pt>
    <dgm:pt modelId="{39B84421-4BBB-40DB-A5BB-DDC11E1F24D2}" type="pres">
      <dgm:prSet presAssocID="{7F16C9FB-59C2-4BC0-B899-B1F7C082B2E7}" presName="parentLin" presStyleCnt="0"/>
      <dgm:spPr/>
    </dgm:pt>
    <dgm:pt modelId="{EB6EA925-B1B5-46CF-B09A-637D4C972493}" type="pres">
      <dgm:prSet presAssocID="{7F16C9FB-59C2-4BC0-B899-B1F7C082B2E7}" presName="parentLeftMargin" presStyleLbl="node1" presStyleIdx="3" presStyleCnt="5"/>
      <dgm:spPr/>
    </dgm:pt>
    <dgm:pt modelId="{EB70AAE5-6EFC-4832-A93D-32960E8E6930}" type="pres">
      <dgm:prSet presAssocID="{7F16C9FB-59C2-4BC0-B899-B1F7C082B2E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CEAC63-68CD-4BDE-9267-DFBA3D06C97D}" type="pres">
      <dgm:prSet presAssocID="{7F16C9FB-59C2-4BC0-B899-B1F7C082B2E7}" presName="negativeSpace" presStyleCnt="0"/>
      <dgm:spPr/>
    </dgm:pt>
    <dgm:pt modelId="{9AAF1BEC-3782-47E4-9EE7-A2195B3447B1}" type="pres">
      <dgm:prSet presAssocID="{7F16C9FB-59C2-4BC0-B899-B1F7C082B2E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334403-3EB1-4C25-9E81-DE28978E9F90}" srcId="{DB8D21E5-9185-4A02-8A2C-AE7768B557D0}" destId="{D6EFE3F7-DEBD-4565-9BE5-66CF278A3776}" srcOrd="0" destOrd="0" parTransId="{6CDA2CC0-0902-453C-A830-26764CB554A3}" sibTransId="{1409AB9D-44AE-4179-830E-4585414B7AFD}"/>
    <dgm:cxn modelId="{3972FB06-066C-42C3-938D-A08181851328}" type="presOf" srcId="{C790AEE3-8CD6-4130-8A04-8BB38230BBD3}" destId="{F2F7C47D-3ABB-4BE3-8862-29ABD93190D9}" srcOrd="1" destOrd="0" presId="urn:microsoft.com/office/officeart/2005/8/layout/list1"/>
    <dgm:cxn modelId="{E47D7A11-E670-4272-A0F6-5C9D0E8B4314}" type="presOf" srcId="{6D8873D6-1F7C-4105-BD92-70E243E8ACB7}" destId="{EF352B8D-729C-4BC0-B2DA-8242F148E77B}" srcOrd="1" destOrd="0" presId="urn:microsoft.com/office/officeart/2005/8/layout/list1"/>
    <dgm:cxn modelId="{ADA7A430-69CC-428E-BE85-240AC6F4038F}" type="presOf" srcId="{6D8873D6-1F7C-4105-BD92-70E243E8ACB7}" destId="{F35E7073-AC3B-474D-8575-7A843D326CA4}" srcOrd="0" destOrd="0" presId="urn:microsoft.com/office/officeart/2005/8/layout/list1"/>
    <dgm:cxn modelId="{9A0AE470-0486-4716-8174-F82E0E494854}" srcId="{DB8D21E5-9185-4A02-8A2C-AE7768B557D0}" destId="{7F16C9FB-59C2-4BC0-B899-B1F7C082B2E7}" srcOrd="4" destOrd="0" parTransId="{0775210F-152A-4D7E-AF77-C0D868BFF8E8}" sibTransId="{EBB6B2F9-035B-491E-BCF7-36C5BA73B722}"/>
    <dgm:cxn modelId="{86443A81-A391-4CB0-8ABE-AC16C4312875}" type="presOf" srcId="{7F16C9FB-59C2-4BC0-B899-B1F7C082B2E7}" destId="{EB70AAE5-6EFC-4832-A93D-32960E8E6930}" srcOrd="1" destOrd="0" presId="urn:microsoft.com/office/officeart/2005/8/layout/list1"/>
    <dgm:cxn modelId="{DED7C598-B519-4CC4-B043-93493164B69B}" srcId="{DB8D21E5-9185-4A02-8A2C-AE7768B557D0}" destId="{EEB697AC-AD52-4702-85B4-10F545C8C9B6}" srcOrd="1" destOrd="0" parTransId="{337EA669-F042-476E-9A45-33F4807F0A9E}" sibTransId="{460A066F-4912-4331-995F-16A51FD4D6F3}"/>
    <dgm:cxn modelId="{7832799C-4C7A-4DFB-8374-9B692AC12E3A}" type="presOf" srcId="{C790AEE3-8CD6-4130-8A04-8BB38230BBD3}" destId="{84AFE3D6-CFB3-4FE7-AE93-DA2521F6AB08}" srcOrd="0" destOrd="0" presId="urn:microsoft.com/office/officeart/2005/8/layout/list1"/>
    <dgm:cxn modelId="{B2D9209E-9350-446B-9F36-5C9A1992D2F2}" type="presOf" srcId="{DB8D21E5-9185-4A02-8A2C-AE7768B557D0}" destId="{4441C653-00D5-4A20-A179-C901372870DB}" srcOrd="0" destOrd="0" presId="urn:microsoft.com/office/officeart/2005/8/layout/list1"/>
    <dgm:cxn modelId="{59BF66B6-A6C2-4A3B-A7FC-76E523AEB05D}" type="presOf" srcId="{EEB697AC-AD52-4702-85B4-10F545C8C9B6}" destId="{83BF9F52-3593-456C-A1A6-02D36DFA24C8}" srcOrd="1" destOrd="0" presId="urn:microsoft.com/office/officeart/2005/8/layout/list1"/>
    <dgm:cxn modelId="{45F7E4BA-EA74-4626-9565-1F3A03D1ACC7}" type="presOf" srcId="{D6EFE3F7-DEBD-4565-9BE5-66CF278A3776}" destId="{FAF724EF-9AD0-4CB8-BC90-6369CD88D587}" srcOrd="0" destOrd="0" presId="urn:microsoft.com/office/officeart/2005/8/layout/list1"/>
    <dgm:cxn modelId="{1D7B37BB-4E7E-4BB5-9CC8-14294B88A0DE}" type="presOf" srcId="{D6EFE3F7-DEBD-4565-9BE5-66CF278A3776}" destId="{A8E909D6-F5A8-42F5-AF69-334D79C587B4}" srcOrd="1" destOrd="0" presId="urn:microsoft.com/office/officeart/2005/8/layout/list1"/>
    <dgm:cxn modelId="{913358BF-29E8-4111-8EDC-05C86E62CA4B}" srcId="{DB8D21E5-9185-4A02-8A2C-AE7768B557D0}" destId="{C790AEE3-8CD6-4130-8A04-8BB38230BBD3}" srcOrd="2" destOrd="0" parTransId="{A4735445-50A2-4142-AE0B-EAF1D4691B54}" sibTransId="{C5BAE11A-7E32-4731-A199-9B4C9C82F3E1}"/>
    <dgm:cxn modelId="{7EBAA7CD-F00D-48D4-A55D-66F2638FDAEC}" srcId="{DB8D21E5-9185-4A02-8A2C-AE7768B557D0}" destId="{6D8873D6-1F7C-4105-BD92-70E243E8ACB7}" srcOrd="3" destOrd="0" parTransId="{0EF7D216-1D18-4B76-8E2E-09B94EA58AC1}" sibTransId="{E37420EE-2FA8-43A5-8EAB-8C2F0DEA654A}"/>
    <dgm:cxn modelId="{9E598CE0-D8D8-498A-AAA0-B44F7CA030C1}" type="presOf" srcId="{EEB697AC-AD52-4702-85B4-10F545C8C9B6}" destId="{513716B9-6877-4BF7-84B6-BDEB26020E8C}" srcOrd="0" destOrd="0" presId="urn:microsoft.com/office/officeart/2005/8/layout/list1"/>
    <dgm:cxn modelId="{24ABD6F8-F5B1-443C-A451-A664E0433621}" type="presOf" srcId="{7F16C9FB-59C2-4BC0-B899-B1F7C082B2E7}" destId="{EB6EA925-B1B5-46CF-B09A-637D4C972493}" srcOrd="0" destOrd="0" presId="urn:microsoft.com/office/officeart/2005/8/layout/list1"/>
    <dgm:cxn modelId="{61248E20-41A4-4F17-AAF7-FD0830256CD1}" type="presParOf" srcId="{4441C653-00D5-4A20-A179-C901372870DB}" destId="{F6C4CF62-3AFD-46E9-9D91-301520C9ABB2}" srcOrd="0" destOrd="0" presId="urn:microsoft.com/office/officeart/2005/8/layout/list1"/>
    <dgm:cxn modelId="{4286E09B-C52C-4AF1-A56E-ABBA023CE4E3}" type="presParOf" srcId="{F6C4CF62-3AFD-46E9-9D91-301520C9ABB2}" destId="{FAF724EF-9AD0-4CB8-BC90-6369CD88D587}" srcOrd="0" destOrd="0" presId="urn:microsoft.com/office/officeart/2005/8/layout/list1"/>
    <dgm:cxn modelId="{CA6B795F-5DA1-4B6E-ADE4-0FD5EC5BD486}" type="presParOf" srcId="{F6C4CF62-3AFD-46E9-9D91-301520C9ABB2}" destId="{A8E909D6-F5A8-42F5-AF69-334D79C587B4}" srcOrd="1" destOrd="0" presId="urn:microsoft.com/office/officeart/2005/8/layout/list1"/>
    <dgm:cxn modelId="{38C2E265-A7C8-418F-945F-96B8C9AA86C3}" type="presParOf" srcId="{4441C653-00D5-4A20-A179-C901372870DB}" destId="{A7B9CF05-6FF5-4D6F-B3E7-25E34F6C1BA3}" srcOrd="1" destOrd="0" presId="urn:microsoft.com/office/officeart/2005/8/layout/list1"/>
    <dgm:cxn modelId="{2D2D7F6E-E66E-4986-8E45-13785BEDF127}" type="presParOf" srcId="{4441C653-00D5-4A20-A179-C901372870DB}" destId="{F267553E-0FC1-4882-94AC-EEEB03911AB4}" srcOrd="2" destOrd="0" presId="urn:microsoft.com/office/officeart/2005/8/layout/list1"/>
    <dgm:cxn modelId="{711FE7BB-BC51-4E89-AA8B-9F97717D6217}" type="presParOf" srcId="{4441C653-00D5-4A20-A179-C901372870DB}" destId="{0B48F696-838A-4688-ABBE-F5A45FF8B737}" srcOrd="3" destOrd="0" presId="urn:microsoft.com/office/officeart/2005/8/layout/list1"/>
    <dgm:cxn modelId="{39FB9E56-92A6-470F-A672-4A7EF98A53EC}" type="presParOf" srcId="{4441C653-00D5-4A20-A179-C901372870DB}" destId="{D2A97FB9-0EDD-434D-B193-34FE241092D8}" srcOrd="4" destOrd="0" presId="urn:microsoft.com/office/officeart/2005/8/layout/list1"/>
    <dgm:cxn modelId="{23EE869F-25EC-4FA6-BE17-52B3E5D7FCB3}" type="presParOf" srcId="{D2A97FB9-0EDD-434D-B193-34FE241092D8}" destId="{513716B9-6877-4BF7-84B6-BDEB26020E8C}" srcOrd="0" destOrd="0" presId="urn:microsoft.com/office/officeart/2005/8/layout/list1"/>
    <dgm:cxn modelId="{90833DCB-E272-42FB-9628-B1B24C41CCFD}" type="presParOf" srcId="{D2A97FB9-0EDD-434D-B193-34FE241092D8}" destId="{83BF9F52-3593-456C-A1A6-02D36DFA24C8}" srcOrd="1" destOrd="0" presId="urn:microsoft.com/office/officeart/2005/8/layout/list1"/>
    <dgm:cxn modelId="{2CFDA617-34F7-450E-95CC-B30BBA4E77DF}" type="presParOf" srcId="{4441C653-00D5-4A20-A179-C901372870DB}" destId="{34EE9919-34FE-4F48-BC84-B65F02274D04}" srcOrd="5" destOrd="0" presId="urn:microsoft.com/office/officeart/2005/8/layout/list1"/>
    <dgm:cxn modelId="{FA3D18A1-71A4-4CD7-8B9C-B92F14A78E2E}" type="presParOf" srcId="{4441C653-00D5-4A20-A179-C901372870DB}" destId="{9A789377-4DFA-4DA7-8E9B-31ACF724F785}" srcOrd="6" destOrd="0" presId="urn:microsoft.com/office/officeart/2005/8/layout/list1"/>
    <dgm:cxn modelId="{EF9F2E41-7C78-41F7-A4C5-D790FF0FCA88}" type="presParOf" srcId="{4441C653-00D5-4A20-A179-C901372870DB}" destId="{345A6904-6CF5-4297-A902-C9B2A0E6D859}" srcOrd="7" destOrd="0" presId="urn:microsoft.com/office/officeart/2005/8/layout/list1"/>
    <dgm:cxn modelId="{429B3537-51D0-4F9E-9264-743754021576}" type="presParOf" srcId="{4441C653-00D5-4A20-A179-C901372870DB}" destId="{6F9CFB53-4880-4914-9421-1D8724A1CC8B}" srcOrd="8" destOrd="0" presId="urn:microsoft.com/office/officeart/2005/8/layout/list1"/>
    <dgm:cxn modelId="{2536BD04-DF55-492B-9233-74F3541D65BD}" type="presParOf" srcId="{6F9CFB53-4880-4914-9421-1D8724A1CC8B}" destId="{84AFE3D6-CFB3-4FE7-AE93-DA2521F6AB08}" srcOrd="0" destOrd="0" presId="urn:microsoft.com/office/officeart/2005/8/layout/list1"/>
    <dgm:cxn modelId="{5D8675E2-A5B1-448C-9087-0FF0327C31CB}" type="presParOf" srcId="{6F9CFB53-4880-4914-9421-1D8724A1CC8B}" destId="{F2F7C47D-3ABB-4BE3-8862-29ABD93190D9}" srcOrd="1" destOrd="0" presId="urn:microsoft.com/office/officeart/2005/8/layout/list1"/>
    <dgm:cxn modelId="{AE27C7C8-3E9E-49B8-82C9-7AE4434AC688}" type="presParOf" srcId="{4441C653-00D5-4A20-A179-C901372870DB}" destId="{8443911A-8B7F-4FF7-8779-C7B19653890A}" srcOrd="9" destOrd="0" presId="urn:microsoft.com/office/officeart/2005/8/layout/list1"/>
    <dgm:cxn modelId="{176E24B2-EFB6-407E-BAD5-5F3B3D002B99}" type="presParOf" srcId="{4441C653-00D5-4A20-A179-C901372870DB}" destId="{3C6127C7-FADC-4F35-B477-CA452AE5BF21}" srcOrd="10" destOrd="0" presId="urn:microsoft.com/office/officeart/2005/8/layout/list1"/>
    <dgm:cxn modelId="{156B8364-D573-472F-8754-1D86A437BEEF}" type="presParOf" srcId="{4441C653-00D5-4A20-A179-C901372870DB}" destId="{52996A99-CA40-4CD4-A07E-D86A8B3CBFD7}" srcOrd="11" destOrd="0" presId="urn:microsoft.com/office/officeart/2005/8/layout/list1"/>
    <dgm:cxn modelId="{4D1092C0-F40C-4BD9-850D-9928098CDC36}" type="presParOf" srcId="{4441C653-00D5-4A20-A179-C901372870DB}" destId="{D05B6378-790C-45E4-8741-EE01329A76DD}" srcOrd="12" destOrd="0" presId="urn:microsoft.com/office/officeart/2005/8/layout/list1"/>
    <dgm:cxn modelId="{872B565B-83DE-4DC6-98B6-E5960055C432}" type="presParOf" srcId="{D05B6378-790C-45E4-8741-EE01329A76DD}" destId="{F35E7073-AC3B-474D-8575-7A843D326CA4}" srcOrd="0" destOrd="0" presId="urn:microsoft.com/office/officeart/2005/8/layout/list1"/>
    <dgm:cxn modelId="{C6972151-59B7-4712-9983-AF374FB1A2EA}" type="presParOf" srcId="{D05B6378-790C-45E4-8741-EE01329A76DD}" destId="{EF352B8D-729C-4BC0-B2DA-8242F148E77B}" srcOrd="1" destOrd="0" presId="urn:microsoft.com/office/officeart/2005/8/layout/list1"/>
    <dgm:cxn modelId="{ECED9664-C452-4F4A-B602-312BB501C1C5}" type="presParOf" srcId="{4441C653-00D5-4A20-A179-C901372870DB}" destId="{8E94F5AB-2EEE-4A49-903F-F47BDEDED371}" srcOrd="13" destOrd="0" presId="urn:microsoft.com/office/officeart/2005/8/layout/list1"/>
    <dgm:cxn modelId="{FDDD7D15-DA4F-48C9-9885-F0B0D1EF99E3}" type="presParOf" srcId="{4441C653-00D5-4A20-A179-C901372870DB}" destId="{D3E165B3-232D-4E88-B365-E343E4A19B9E}" srcOrd="14" destOrd="0" presId="urn:microsoft.com/office/officeart/2005/8/layout/list1"/>
    <dgm:cxn modelId="{15E72777-A5BF-431A-A3D9-99BC1B1901EB}" type="presParOf" srcId="{4441C653-00D5-4A20-A179-C901372870DB}" destId="{822009A4-DBF7-47B1-8BCA-BA3CC8BA3BE6}" srcOrd="15" destOrd="0" presId="urn:microsoft.com/office/officeart/2005/8/layout/list1"/>
    <dgm:cxn modelId="{8C324C6A-D81C-4A3A-8012-314A77E73472}" type="presParOf" srcId="{4441C653-00D5-4A20-A179-C901372870DB}" destId="{39B84421-4BBB-40DB-A5BB-DDC11E1F24D2}" srcOrd="16" destOrd="0" presId="urn:microsoft.com/office/officeart/2005/8/layout/list1"/>
    <dgm:cxn modelId="{EA930B7D-3F3F-47B9-88CA-3568A6629130}" type="presParOf" srcId="{39B84421-4BBB-40DB-A5BB-DDC11E1F24D2}" destId="{EB6EA925-B1B5-46CF-B09A-637D4C972493}" srcOrd="0" destOrd="0" presId="urn:microsoft.com/office/officeart/2005/8/layout/list1"/>
    <dgm:cxn modelId="{A1F29AA3-6342-4A44-B21D-C5AE6BE7DA15}" type="presParOf" srcId="{39B84421-4BBB-40DB-A5BB-DDC11E1F24D2}" destId="{EB70AAE5-6EFC-4832-A93D-32960E8E6930}" srcOrd="1" destOrd="0" presId="urn:microsoft.com/office/officeart/2005/8/layout/list1"/>
    <dgm:cxn modelId="{7600D217-09D1-45F0-8771-657CB3353B3B}" type="presParOf" srcId="{4441C653-00D5-4A20-A179-C901372870DB}" destId="{3FCEAC63-68CD-4BDE-9267-DFBA3D06C97D}" srcOrd="17" destOrd="0" presId="urn:microsoft.com/office/officeart/2005/8/layout/list1"/>
    <dgm:cxn modelId="{94E03539-E4F2-48BA-B911-2ED5731C3E4F}" type="presParOf" srcId="{4441C653-00D5-4A20-A179-C901372870DB}" destId="{9AAF1BEC-3782-47E4-9EE7-A2195B3447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553E-0FC1-4882-94AC-EEEB03911AB4}">
      <dsp:nvSpPr>
        <dsp:cNvPr id="0" name=""/>
        <dsp:cNvSpPr/>
      </dsp:nvSpPr>
      <dsp:spPr>
        <a:xfrm>
          <a:off x="0" y="35719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09D6-F5A8-42F5-AF69-334D79C587B4}">
      <dsp:nvSpPr>
        <dsp:cNvPr id="0" name=""/>
        <dsp:cNvSpPr/>
      </dsp:nvSpPr>
      <dsp:spPr>
        <a:xfrm>
          <a:off x="406400" y="47236"/>
          <a:ext cx="5689600" cy="6199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sp:txBody>
      <dsp:txXfrm>
        <a:off x="436662" y="77498"/>
        <a:ext cx="5629076" cy="559396"/>
      </dsp:txXfrm>
    </dsp:sp>
    <dsp:sp modelId="{9A789377-4DFA-4DA7-8E9B-31ACF724F785}">
      <dsp:nvSpPr>
        <dsp:cNvPr id="0" name=""/>
        <dsp:cNvSpPr/>
      </dsp:nvSpPr>
      <dsp:spPr>
        <a:xfrm>
          <a:off x="0" y="130975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F9F52-3593-456C-A1A6-02D36DFA24C8}">
      <dsp:nvSpPr>
        <dsp:cNvPr id="0" name=""/>
        <dsp:cNvSpPr/>
      </dsp:nvSpPr>
      <dsp:spPr>
        <a:xfrm>
          <a:off x="406400" y="999796"/>
          <a:ext cx="5689600" cy="6199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sp:txBody>
      <dsp:txXfrm>
        <a:off x="436662" y="1030058"/>
        <a:ext cx="5629076" cy="559396"/>
      </dsp:txXfrm>
    </dsp:sp>
    <dsp:sp modelId="{3C6127C7-FADC-4F35-B477-CA452AE5BF21}">
      <dsp:nvSpPr>
        <dsp:cNvPr id="0" name=""/>
        <dsp:cNvSpPr/>
      </dsp:nvSpPr>
      <dsp:spPr>
        <a:xfrm>
          <a:off x="0" y="226231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7C47D-3ABB-4BE3-8862-29ABD93190D9}">
      <dsp:nvSpPr>
        <dsp:cNvPr id="0" name=""/>
        <dsp:cNvSpPr/>
      </dsp:nvSpPr>
      <dsp:spPr>
        <a:xfrm>
          <a:off x="406400" y="1952356"/>
          <a:ext cx="5689600" cy="6199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sp:txBody>
      <dsp:txXfrm>
        <a:off x="436662" y="1982618"/>
        <a:ext cx="5629076" cy="559396"/>
      </dsp:txXfrm>
    </dsp:sp>
    <dsp:sp modelId="{D3E165B3-232D-4E88-B365-E343E4A19B9E}">
      <dsp:nvSpPr>
        <dsp:cNvPr id="0" name=""/>
        <dsp:cNvSpPr/>
      </dsp:nvSpPr>
      <dsp:spPr>
        <a:xfrm>
          <a:off x="0" y="321487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2B8D-729C-4BC0-B2DA-8242F148E77B}">
      <dsp:nvSpPr>
        <dsp:cNvPr id="0" name=""/>
        <dsp:cNvSpPr/>
      </dsp:nvSpPr>
      <dsp:spPr>
        <a:xfrm>
          <a:off x="406400" y="2904916"/>
          <a:ext cx="5689600" cy="6199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sp:txBody>
      <dsp:txXfrm>
        <a:off x="436662" y="2935178"/>
        <a:ext cx="5629076" cy="559396"/>
      </dsp:txXfrm>
    </dsp:sp>
    <dsp:sp modelId="{9AAF1BEC-3782-47E4-9EE7-A2195B3447B1}">
      <dsp:nvSpPr>
        <dsp:cNvPr id="0" name=""/>
        <dsp:cNvSpPr/>
      </dsp:nvSpPr>
      <dsp:spPr>
        <a:xfrm>
          <a:off x="0" y="416743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AAE5-6EFC-4832-A93D-32960E8E6930}">
      <dsp:nvSpPr>
        <dsp:cNvPr id="0" name=""/>
        <dsp:cNvSpPr/>
      </dsp:nvSpPr>
      <dsp:spPr>
        <a:xfrm>
          <a:off x="406400" y="385747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sp:txBody>
      <dsp:txXfrm>
        <a:off x="436662" y="3887738"/>
        <a:ext cx="56290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673B6-956C-4650-BF29-3C79EE8A7AC1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ECF91-3C17-4A50-B8CF-2FBC03A83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431B3-F91D-41C9-903C-CACE0B5CE377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DF15B-0B8C-40D3-8745-1E79FC958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4292-A65B-4303-B746-14F9EE149A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61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204D-8F60-4472-BB3C-D0F1627550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301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1B58-F53B-49F2-B727-92BF6E6CB1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8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40217" y="6289675"/>
            <a:ext cx="1225126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" y="6216100"/>
            <a:ext cx="114088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0" y="6321963"/>
            <a:ext cx="598516" cy="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7" y="6265737"/>
            <a:ext cx="720471" cy="5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8" y="2049371"/>
            <a:ext cx="114088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3" y="6216895"/>
            <a:ext cx="5736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>
            <a:fillRect/>
          </a:stretch>
        </p:blipFill>
        <p:spPr bwMode="auto">
          <a:xfrm>
            <a:off x="5901819" y="6440731"/>
            <a:ext cx="114088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24" y="4234138"/>
            <a:ext cx="999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5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91" y="3515823"/>
            <a:ext cx="133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8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91" y="4927052"/>
            <a:ext cx="1041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91" y="5610441"/>
            <a:ext cx="762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5" y="1372081"/>
            <a:ext cx="675216" cy="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4067" y="6310927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13393"/>
            <a:ext cx="2844800" cy="27131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10927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0F1562-2FBF-4F51-81B8-E41141E49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7" y="2866112"/>
            <a:ext cx="1332064" cy="1885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1" y="6428645"/>
            <a:ext cx="1609033" cy="1956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52" y="6242162"/>
            <a:ext cx="758121" cy="56859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3" y="6223444"/>
            <a:ext cx="605196" cy="606027"/>
          </a:xfrm>
          <a:prstGeom prst="rect">
            <a:avLst/>
          </a:prstGeom>
        </p:spPr>
      </p:pic>
      <p:sp>
        <p:nvSpPr>
          <p:cNvPr id="35" name="Rectángulo 34"/>
          <p:cNvSpPr/>
          <p:nvPr userDrawn="1"/>
        </p:nvSpPr>
        <p:spPr>
          <a:xfrm>
            <a:off x="5537525" y="6352488"/>
            <a:ext cx="1869471" cy="3479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65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24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7ABE6C6-1088-1835-EBE6-C88D86417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" y="702729"/>
            <a:ext cx="12192000" cy="54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1C28-EE0F-4C11-A9A1-4005C7479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9677D-7E84-EE6D-EF17-048BCCA82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8" y="1054304"/>
            <a:ext cx="801797" cy="6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2B1496-618B-47D1-8296-B73BD699A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2" y="943022"/>
            <a:ext cx="108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156AB2-1F0F-C265-6FEE-5C7E70EC1C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6" b="39098"/>
          <a:stretch/>
        </p:blipFill>
        <p:spPr bwMode="auto">
          <a:xfrm>
            <a:off x="3750423" y="5487804"/>
            <a:ext cx="1800000" cy="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22FAD1-CF28-6F6D-50BA-024458750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9" y="1108478"/>
            <a:ext cx="1033154" cy="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1A5E50-1A29-CBA6-1310-6121B2834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6" y="3286687"/>
            <a:ext cx="2219594" cy="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F9F658-E238-1EF9-1368-7E1E13EF87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28188"/>
          <a:stretch/>
        </p:blipFill>
        <p:spPr bwMode="auto">
          <a:xfrm>
            <a:off x="6386939" y="1146963"/>
            <a:ext cx="1334060" cy="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463A24-3A6C-D344-85C9-60AEDBB3E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4" y="984568"/>
            <a:ext cx="976137" cy="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8F7D69C-4413-3C2D-A689-E9889E57E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7" y="1114580"/>
            <a:ext cx="651106" cy="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92E8B6-A27B-D088-E5D8-094B70982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6" y="5504966"/>
            <a:ext cx="1594837" cy="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8DD190BE-4BE8-BE37-900F-21240E658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82" y="5534947"/>
            <a:ext cx="912807" cy="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E94FBD-9258-0EA0-4325-B195609C28B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3036043"/>
            <a:ext cx="2613645" cy="860063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3EAFD8F-1070-F7F6-FBE0-5F3A1E3422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1176" r="10642" b="20133"/>
          <a:stretch>
            <a:fillRect/>
          </a:stretch>
        </p:blipFill>
        <p:spPr>
          <a:xfrm>
            <a:off x="235167" y="943022"/>
            <a:ext cx="970123" cy="8640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F97123-346C-72E7-6639-94B86AE12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1" y="816402"/>
            <a:ext cx="1080000" cy="11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8D433D-3B69-E352-407D-AAF7D0F32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0" y="1148222"/>
            <a:ext cx="10800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F04E9-E85B-4C5F-B951-A21EE39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0" y="1173422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5A3FF5-9C11-7B50-4F22-744D3D3D3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" y="5148626"/>
            <a:ext cx="10800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76F1BFA-01EA-2E20-41D0-8452562EA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6" y="5148956"/>
            <a:ext cx="900000" cy="1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AB5166D-C784-B7FD-971C-1099909E5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3" y="5325275"/>
            <a:ext cx="1080000" cy="6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64BF7-07F5-3035-DF9E-185D9CFD8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5498075"/>
            <a:ext cx="10800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C8938C6-8129-ABD7-2FDE-4F50DF6EDE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5450852"/>
            <a:ext cx="1080000" cy="41124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19E237-5CB6-0315-74B7-35A4466C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63" y="5454875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4958B4-17F3-008B-9556-827C1B8F9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73" y="5309075"/>
            <a:ext cx="10800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1182F3-6377-09FD-EFE1-E8B955C7B324}"/>
              </a:ext>
            </a:extLst>
          </p:cNvPr>
          <p:cNvSpPr/>
          <p:nvPr userDrawn="1"/>
        </p:nvSpPr>
        <p:spPr>
          <a:xfrm>
            <a:off x="20975" y="687921"/>
            <a:ext cx="12171025" cy="54363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856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36153-A53C-425C-AFD7-8F622273A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91167-CADB-4821-B065-C419B8BC37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66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679-1030-47EF-91DA-8B68430AAF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0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A3B08-E86C-463A-AB74-D8C7DAFD0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ED54-6344-4A47-95DA-4FE832BEF0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40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547A-52FF-4BE9-8C7A-EABC184F0A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761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0B25B-F8DF-4DB9-B8CD-FD4B1AABAA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-4761"/>
            <a:ext cx="12192000" cy="703728"/>
          </a:xfrm>
          <a:prstGeom prst="rect">
            <a:avLst/>
          </a:prstGeom>
          <a:gradFill flip="none" rotWithShape="1">
            <a:gsLst>
              <a:gs pos="0">
                <a:srgbClr val="007FDE">
                  <a:lumMod val="85000"/>
                </a:srgb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55B941-001D-43C2-8105-3D48DDEE8AB8}"/>
              </a:ext>
            </a:extLst>
          </p:cNvPr>
          <p:cNvSpPr/>
          <p:nvPr userDrawn="1"/>
        </p:nvSpPr>
        <p:spPr>
          <a:xfrm>
            <a:off x="0" y="-4761"/>
            <a:ext cx="12192000" cy="707874"/>
          </a:xfrm>
          <a:prstGeom prst="rect">
            <a:avLst/>
          </a:prstGeom>
          <a:gradFill flip="none" rotWithShape="1">
            <a:gsLst>
              <a:gs pos="0">
                <a:srgbClr val="19729E">
                  <a:shade val="30000"/>
                  <a:satMod val="115000"/>
                </a:srgbClr>
              </a:gs>
              <a:gs pos="50000">
                <a:srgbClr val="19729E">
                  <a:shade val="67500"/>
                  <a:satMod val="115000"/>
                </a:srgbClr>
              </a:gs>
              <a:gs pos="100000">
                <a:srgbClr val="1972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606A08B-16D1-4DD0-888C-FAE472ED873F}"/>
              </a:ext>
            </a:extLst>
          </p:cNvPr>
          <p:cNvSpPr txBox="1">
            <a:spLocks/>
          </p:cNvSpPr>
          <p:nvPr userDrawn="1"/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D0F1562-2FBF-4F51-81B8-E41141E490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0EEC17-182C-440D-BC91-148782C21E57}"/>
              </a:ext>
            </a:extLst>
          </p:cNvPr>
          <p:cNvSpPr/>
          <p:nvPr userDrawn="1"/>
        </p:nvSpPr>
        <p:spPr>
          <a:xfrm>
            <a:off x="-1" y="6176179"/>
            <a:ext cx="12192001" cy="70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817A7F9-C241-40F7-8C35-2C2D480037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" y="6277895"/>
            <a:ext cx="736362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DF3E6C-D810-460C-B456-FBBCF0F74C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88" y="6289895"/>
            <a:ext cx="540000" cy="51600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454E618-2621-4965-86EF-66BEF8C3A5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79" y="6315638"/>
            <a:ext cx="870965" cy="46451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01E7046-76AD-49B3-87DF-2A65E4EA0D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6" y="6277895"/>
            <a:ext cx="540000" cy="54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06EAAA3-30AC-4DF2-944D-2D2459DAB7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2" y="6304895"/>
            <a:ext cx="540000" cy="486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6A45E1A-FCEC-445F-BD7C-9EEE822D81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45" y="6234671"/>
            <a:ext cx="457404" cy="626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CE9ECD-8876-4AFF-A9BE-0052714393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94" y="6360695"/>
            <a:ext cx="864000" cy="3744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210EA92-9744-426A-9ADD-ADA9FFFB04D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244991"/>
            <a:ext cx="720000" cy="15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3D2F6FC-F1CE-4870-AF64-85295346A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0" y="6277895"/>
            <a:ext cx="481189" cy="54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5049202-5CF4-450B-B309-5C9EBD736DD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244991"/>
            <a:ext cx="720000" cy="335999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934260-44CB-42A2-820B-AB8EEED702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21" y="6235896"/>
            <a:ext cx="468000" cy="623999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F3F99160-CFC7-3F5B-5E39-435F8B13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3914070" y="1188081"/>
            <a:ext cx="4325635" cy="403292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E83CF32-7ED3-36D0-ACAB-EBDCD07966A0}"/>
              </a:ext>
            </a:extLst>
          </p:cNvPr>
          <p:cNvSpPr/>
          <p:nvPr userDrawn="1"/>
        </p:nvSpPr>
        <p:spPr>
          <a:xfrm>
            <a:off x="0" y="6200517"/>
            <a:ext cx="12181513" cy="672337"/>
          </a:xfrm>
          <a:prstGeom prst="rect">
            <a:avLst/>
          </a:prstGeom>
          <a:noFill/>
          <a:ln w="28575">
            <a:solidFill>
              <a:srgbClr val="B5D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04B60346-7AA9-4D30-33B7-75F98849628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5" y="6249996"/>
            <a:ext cx="457200" cy="595798"/>
          </a:xfrm>
          <a:prstGeom prst="rect">
            <a:avLst/>
          </a:prstGeom>
        </p:spPr>
      </p:pic>
      <p:pic>
        <p:nvPicPr>
          <p:cNvPr id="12" name="Imagen 11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9D88959E-BC3B-F0C0-66F4-60B30A4AFC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244991"/>
            <a:ext cx="720000" cy="23112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090263B-4E7E-EDCB-D086-7BB4C6456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659664"/>
            <a:ext cx="720000" cy="181125"/>
          </a:xfrm>
          <a:prstGeom prst="rect">
            <a:avLst/>
          </a:prstGeom>
        </p:spPr>
      </p:pic>
      <p:pic>
        <p:nvPicPr>
          <p:cNvPr id="16" name="Imagen 1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7D938EC3-2F8E-CDE8-EAB4-0CEEB5A6FDF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359017"/>
            <a:ext cx="720000" cy="199082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CEA97AF1-51D7-9489-8BAA-6F4A6CD1EBD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575916"/>
            <a:ext cx="720000" cy="264873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E0BA9F65-DE59-168D-5014-3314D374B6D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3" y="6278649"/>
            <a:ext cx="540000" cy="538493"/>
          </a:xfrm>
          <a:prstGeom prst="rect">
            <a:avLst/>
          </a:prstGeom>
        </p:spPr>
      </p:pic>
      <p:pic>
        <p:nvPicPr>
          <p:cNvPr id="25" name="Imagen 2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F8C7E0A-DDFC-6A77-033B-9848CB5951A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546939"/>
            <a:ext cx="720000" cy="138155"/>
          </a:xfrm>
          <a:prstGeom prst="rect">
            <a:avLst/>
          </a:prstGeom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38617160-0559-8363-9760-B8A46030AF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06" y="6256508"/>
            <a:ext cx="504000" cy="5827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010DC7B-7965-1D75-62F0-DB0F94F0E5E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12" y="6265596"/>
            <a:ext cx="540000" cy="564599"/>
          </a:xfrm>
          <a:prstGeom prst="rect">
            <a:avLst/>
          </a:prstGeom>
        </p:spPr>
      </p:pic>
      <p:pic>
        <p:nvPicPr>
          <p:cNvPr id="31" name="Imagen 3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5244D53-DEEC-AE58-10DD-DC92197E61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669789"/>
            <a:ext cx="720000" cy="17100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4CA9F989-E121-4C77-9167-85F88CBFAACD}"/>
              </a:ext>
            </a:extLst>
          </p:cNvPr>
          <p:cNvSpPr/>
          <p:nvPr userDrawn="1"/>
        </p:nvSpPr>
        <p:spPr>
          <a:xfrm>
            <a:off x="20975" y="6222798"/>
            <a:ext cx="12171025" cy="6588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9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19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79623" y="3358239"/>
            <a:ext cx="8027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70C0"/>
                </a:solidFill>
              </a:rPr>
              <a:t>Autor(es)</a:t>
            </a:r>
            <a:endParaRPr lang="es-ES" altLang="es-PE" sz="2000" dirty="0">
              <a:solidFill>
                <a:srgbClr val="0070C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699667" y="4814886"/>
            <a:ext cx="47879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Filiación institucional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Nombre Semillero/Grupo de Investigación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Ciudad, País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2024</a:t>
            </a:r>
          </a:p>
        </p:txBody>
      </p:sp>
      <p:sp>
        <p:nvSpPr>
          <p:cNvPr id="15364" name="CuadroTexto 2"/>
          <p:cNvSpPr txBox="1">
            <a:spLocks noChangeArrowheads="1"/>
          </p:cNvSpPr>
          <p:nvPr/>
        </p:nvSpPr>
        <p:spPr bwMode="auto">
          <a:xfrm>
            <a:off x="0" y="1790467"/>
            <a:ext cx="121919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500" b="1" dirty="0">
                <a:solidFill>
                  <a:schemeClr val="accent2">
                    <a:lumMod val="75000"/>
                  </a:schemeClr>
                </a:solidFill>
              </a:rPr>
              <a:t>TÍTULO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089050" cy="7196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CA4077-2B7A-49AD-988B-83D38A50B6ED}"/>
              </a:ext>
            </a:extLst>
          </p:cNvPr>
          <p:cNvGraphicFramePr/>
          <p:nvPr/>
        </p:nvGraphicFramePr>
        <p:xfrm>
          <a:off x="2032000" y="1013460"/>
          <a:ext cx="8128000" cy="47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Introducción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metodológica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teórica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1060476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B38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Conclusiones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3B7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Referencias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80366" y="2593838"/>
            <a:ext cx="26853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4500" b="1" dirty="0"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  <p:sp>
        <p:nvSpPr>
          <p:cNvPr id="23555" name="Rectángulo 3"/>
          <p:cNvSpPr>
            <a:spLocks noChangeArrowheads="1"/>
          </p:cNvSpPr>
          <p:nvPr/>
        </p:nvSpPr>
        <p:spPr bwMode="auto">
          <a:xfrm>
            <a:off x="3292903" y="3544752"/>
            <a:ext cx="520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70C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Correo(s): </a:t>
            </a:r>
            <a:endParaRPr lang="es-CO" altLang="es-CO" sz="1800" b="1">
              <a:solidFill>
                <a:srgbClr val="0070C0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39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Verdana</vt:lpstr>
      <vt:lpstr>Diseño predeterminado</vt:lpstr>
      <vt:lpstr>Presentación de PowerPoint</vt:lpstr>
      <vt:lpstr>Agenda</vt:lpstr>
      <vt:lpstr>Introducción</vt:lpstr>
      <vt:lpstr>Perspectiva metodológica</vt:lpstr>
      <vt:lpstr>Perspectiva teórica</vt:lpstr>
      <vt:lpstr>Conclusiones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John Rojas</cp:lastModifiedBy>
  <cp:revision>405</cp:revision>
  <dcterms:created xsi:type="dcterms:W3CDTF">2015-03-09T11:37:20Z</dcterms:created>
  <dcterms:modified xsi:type="dcterms:W3CDTF">2025-07-22T17:38:19Z</dcterms:modified>
</cp:coreProperties>
</file>