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9"/>
  </p:notesMasterIdLst>
  <p:handoutMasterIdLst>
    <p:handoutMasterId r:id="rId10"/>
  </p:handoutMasterIdLst>
  <p:sldIdLst>
    <p:sldId id="256" r:id="rId2"/>
    <p:sldId id="396" r:id="rId3"/>
    <p:sldId id="501" r:id="rId4"/>
    <p:sldId id="514" r:id="rId5"/>
    <p:sldId id="517" r:id="rId6"/>
    <p:sldId id="518" r:id="rId7"/>
    <p:sldId id="420" r:id="rId8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CFF"/>
    <a:srgbClr val="B381D9"/>
    <a:srgbClr val="AA72D4"/>
    <a:srgbClr val="FF7C80"/>
    <a:srgbClr val="19729E"/>
    <a:srgbClr val="007FDE"/>
    <a:srgbClr val="FF5050"/>
    <a:srgbClr val="B5D5EA"/>
    <a:srgbClr val="800080"/>
    <a:srgbClr val="B50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7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B697AC-AD52-4702-85B4-10F545C8C9B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Reflexión</a:t>
          </a:r>
        </a:p>
      </dgm:t>
    </dgm:pt>
    <dgm:pt modelId="{337EA669-F042-476E-9A45-33F4807F0A9E}" type="par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A066F-4912-4331-995F-16A51FD4D6F3}" type="sib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4"/>
      <dgm:spPr/>
    </dgm:pt>
    <dgm:pt modelId="{A8E909D6-F5A8-42F5-AF69-334D79C587B4}" type="pres">
      <dgm:prSet presAssocID="{D6EFE3F7-DEBD-4565-9BE5-66CF278A377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4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D2A97FB9-0EDD-434D-B193-34FE241092D8}" type="pres">
      <dgm:prSet presAssocID="{EEB697AC-AD52-4702-85B4-10F545C8C9B6}" presName="parentLin" presStyleCnt="0"/>
      <dgm:spPr/>
    </dgm:pt>
    <dgm:pt modelId="{513716B9-6877-4BF7-84B6-BDEB26020E8C}" type="pres">
      <dgm:prSet presAssocID="{EEB697AC-AD52-4702-85B4-10F545C8C9B6}" presName="parentLeftMargin" presStyleLbl="node1" presStyleIdx="0" presStyleCnt="4"/>
      <dgm:spPr/>
    </dgm:pt>
    <dgm:pt modelId="{83BF9F52-3593-456C-A1A6-02D36DFA24C8}" type="pres">
      <dgm:prSet presAssocID="{EEB697AC-AD52-4702-85B4-10F545C8C9B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EE9919-34FE-4F48-BC84-B65F02274D04}" type="pres">
      <dgm:prSet presAssocID="{EEB697AC-AD52-4702-85B4-10F545C8C9B6}" presName="negativeSpace" presStyleCnt="0"/>
      <dgm:spPr/>
    </dgm:pt>
    <dgm:pt modelId="{9A789377-4DFA-4DA7-8E9B-31ACF724F785}" type="pres">
      <dgm:prSet presAssocID="{EEB697AC-AD52-4702-85B4-10F545C8C9B6}" presName="childText" presStyleLbl="conFgAcc1" presStyleIdx="1" presStyleCnt="4">
        <dgm:presLayoutVars>
          <dgm:bulletEnabled val="1"/>
        </dgm:presLayoutVars>
      </dgm:prSet>
      <dgm:spPr/>
    </dgm:pt>
    <dgm:pt modelId="{345A6904-6CF5-4297-A902-C9B2A0E6D859}" type="pres">
      <dgm:prSet presAssocID="{460A066F-4912-4331-995F-16A51FD4D6F3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1" presStyleCnt="4"/>
      <dgm:spPr/>
    </dgm:pt>
    <dgm:pt modelId="{EF352B8D-729C-4BC0-B2DA-8242F148E77B}" type="pres">
      <dgm:prSet presAssocID="{6D8873D6-1F7C-4105-BD92-70E243E8ACB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2" presStyleCnt="4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2" presStyleCnt="4"/>
      <dgm:spPr/>
    </dgm:pt>
    <dgm:pt modelId="{EB70AAE5-6EFC-4832-A93D-32960E8E6930}" type="pres">
      <dgm:prSet presAssocID="{7F16C9FB-59C2-4BC0-B899-B1F7C082B2E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9A0AE470-0486-4716-8174-F82E0E494854}" srcId="{DB8D21E5-9185-4A02-8A2C-AE7768B557D0}" destId="{7F16C9FB-59C2-4BC0-B899-B1F7C082B2E7}" srcOrd="3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DED7C598-B519-4CC4-B043-93493164B69B}" srcId="{DB8D21E5-9185-4A02-8A2C-AE7768B557D0}" destId="{EEB697AC-AD52-4702-85B4-10F545C8C9B6}" srcOrd="1" destOrd="0" parTransId="{337EA669-F042-476E-9A45-33F4807F0A9E}" sibTransId="{460A066F-4912-4331-995F-16A51FD4D6F3}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59BF66B6-A6C2-4A3B-A7FC-76E523AEB05D}" type="presOf" srcId="{EEB697AC-AD52-4702-85B4-10F545C8C9B6}" destId="{83BF9F52-3593-456C-A1A6-02D36DFA24C8}" srcOrd="1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7EBAA7CD-F00D-48D4-A55D-66F2638FDAEC}" srcId="{DB8D21E5-9185-4A02-8A2C-AE7768B557D0}" destId="{6D8873D6-1F7C-4105-BD92-70E243E8ACB7}" srcOrd="2" destOrd="0" parTransId="{0EF7D216-1D18-4B76-8E2E-09B94EA58AC1}" sibTransId="{E37420EE-2FA8-43A5-8EAB-8C2F0DEA654A}"/>
    <dgm:cxn modelId="{9E598CE0-D8D8-498A-AAA0-B44F7CA030C1}" type="presOf" srcId="{EEB697AC-AD52-4702-85B4-10F545C8C9B6}" destId="{513716B9-6877-4BF7-84B6-BDEB26020E8C}" srcOrd="0" destOrd="0" presId="urn:microsoft.com/office/officeart/2005/8/layout/list1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39FB9E56-92A6-470F-A672-4A7EF98A53EC}" type="presParOf" srcId="{4441C653-00D5-4A20-A179-C901372870DB}" destId="{D2A97FB9-0EDD-434D-B193-34FE241092D8}" srcOrd="4" destOrd="0" presId="urn:microsoft.com/office/officeart/2005/8/layout/list1"/>
    <dgm:cxn modelId="{23EE869F-25EC-4FA6-BE17-52B3E5D7FCB3}" type="presParOf" srcId="{D2A97FB9-0EDD-434D-B193-34FE241092D8}" destId="{513716B9-6877-4BF7-84B6-BDEB26020E8C}" srcOrd="0" destOrd="0" presId="urn:microsoft.com/office/officeart/2005/8/layout/list1"/>
    <dgm:cxn modelId="{90833DCB-E272-42FB-9628-B1B24C41CCFD}" type="presParOf" srcId="{D2A97FB9-0EDD-434D-B193-34FE241092D8}" destId="{83BF9F52-3593-456C-A1A6-02D36DFA24C8}" srcOrd="1" destOrd="0" presId="urn:microsoft.com/office/officeart/2005/8/layout/list1"/>
    <dgm:cxn modelId="{2CFDA617-34F7-450E-95CC-B30BBA4E77DF}" type="presParOf" srcId="{4441C653-00D5-4A20-A179-C901372870DB}" destId="{34EE9919-34FE-4F48-BC84-B65F02274D04}" srcOrd="5" destOrd="0" presId="urn:microsoft.com/office/officeart/2005/8/layout/list1"/>
    <dgm:cxn modelId="{FA3D18A1-71A4-4CD7-8B9C-B92F14A78E2E}" type="presParOf" srcId="{4441C653-00D5-4A20-A179-C901372870DB}" destId="{9A789377-4DFA-4DA7-8E9B-31ACF724F785}" srcOrd="6" destOrd="0" presId="urn:microsoft.com/office/officeart/2005/8/layout/list1"/>
    <dgm:cxn modelId="{EF9F2E41-7C78-41F7-A4C5-D790FF0FCA88}" type="presParOf" srcId="{4441C653-00D5-4A20-A179-C901372870DB}" destId="{345A6904-6CF5-4297-A902-C9B2A0E6D859}" srcOrd="7" destOrd="0" presId="urn:microsoft.com/office/officeart/2005/8/layout/list1"/>
    <dgm:cxn modelId="{4D1092C0-F40C-4BD9-850D-9928098CDC36}" type="presParOf" srcId="{4441C653-00D5-4A20-A179-C901372870DB}" destId="{D05B6378-790C-45E4-8741-EE01329A76DD}" srcOrd="8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9" destOrd="0" presId="urn:microsoft.com/office/officeart/2005/8/layout/list1"/>
    <dgm:cxn modelId="{FDDD7D15-DA4F-48C9-9885-F0B0D1EF99E3}" type="presParOf" srcId="{4441C653-00D5-4A20-A179-C901372870DB}" destId="{D3E165B3-232D-4E88-B365-E343E4A19B9E}" srcOrd="10" destOrd="0" presId="urn:microsoft.com/office/officeart/2005/8/layout/list1"/>
    <dgm:cxn modelId="{15E72777-A5BF-431A-A3D9-99BC1B1901EB}" type="presParOf" srcId="{4441C653-00D5-4A20-A179-C901372870DB}" destId="{822009A4-DBF7-47B1-8BCA-BA3CC8BA3BE6}" srcOrd="11" destOrd="0" presId="urn:microsoft.com/office/officeart/2005/8/layout/list1"/>
    <dgm:cxn modelId="{8C324C6A-D81C-4A3A-8012-314A77E73472}" type="presParOf" srcId="{4441C653-00D5-4A20-A179-C901372870DB}" destId="{39B84421-4BBB-40DB-A5BB-DDC11E1F24D2}" srcOrd="12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13" destOrd="0" presId="urn:microsoft.com/office/officeart/2005/8/layout/list1"/>
    <dgm:cxn modelId="{94E03539-E4F2-48BA-B911-2ED5731C3E4F}" type="presParOf" srcId="{4441C653-00D5-4A20-A179-C901372870DB}" destId="{9AAF1BEC-3782-47E4-9EE7-A2195B3447B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467176"/>
          <a:ext cx="8128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83416"/>
          <a:ext cx="5689600" cy="76752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43867" y="120883"/>
        <a:ext cx="5614666" cy="692586"/>
      </dsp:txXfrm>
    </dsp:sp>
    <dsp:sp modelId="{9A789377-4DFA-4DA7-8E9B-31ACF724F785}">
      <dsp:nvSpPr>
        <dsp:cNvPr id="0" name=""/>
        <dsp:cNvSpPr/>
      </dsp:nvSpPr>
      <dsp:spPr>
        <a:xfrm>
          <a:off x="0" y="1646536"/>
          <a:ext cx="8128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9F52-3593-456C-A1A6-02D36DFA24C8}">
      <dsp:nvSpPr>
        <dsp:cNvPr id="0" name=""/>
        <dsp:cNvSpPr/>
      </dsp:nvSpPr>
      <dsp:spPr>
        <a:xfrm>
          <a:off x="406400" y="1262776"/>
          <a:ext cx="5689600" cy="76752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Reflexión</a:t>
          </a:r>
        </a:p>
      </dsp:txBody>
      <dsp:txXfrm>
        <a:off x="443867" y="1300243"/>
        <a:ext cx="5614666" cy="692586"/>
      </dsp:txXfrm>
    </dsp:sp>
    <dsp:sp modelId="{D3E165B3-232D-4E88-B365-E343E4A19B9E}">
      <dsp:nvSpPr>
        <dsp:cNvPr id="0" name=""/>
        <dsp:cNvSpPr/>
      </dsp:nvSpPr>
      <dsp:spPr>
        <a:xfrm>
          <a:off x="0" y="2825896"/>
          <a:ext cx="8128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2442136"/>
          <a:ext cx="5689600" cy="76752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sp:txBody>
      <dsp:txXfrm>
        <a:off x="443867" y="2479603"/>
        <a:ext cx="5614666" cy="692586"/>
      </dsp:txXfrm>
    </dsp:sp>
    <dsp:sp modelId="{9AAF1BEC-3782-47E4-9EE7-A2195B3447B1}">
      <dsp:nvSpPr>
        <dsp:cNvPr id="0" name=""/>
        <dsp:cNvSpPr/>
      </dsp:nvSpPr>
      <dsp:spPr>
        <a:xfrm>
          <a:off x="0" y="4005256"/>
          <a:ext cx="8128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621496"/>
          <a:ext cx="5689600" cy="76752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43867" y="3658963"/>
        <a:ext cx="561466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7/08/2024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7/08/2024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12" Type="http://schemas.openxmlformats.org/officeDocument/2006/relationships/image" Target="../media/image46.jpeg"/><Relationship Id="rId2" Type="http://schemas.openxmlformats.org/officeDocument/2006/relationships/image" Target="../media/image36.jpeg"/><Relationship Id="rId16" Type="http://schemas.openxmlformats.org/officeDocument/2006/relationships/image" Target="../media/image5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0.jpe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jpe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jpeg"/><Relationship Id="rId14" Type="http://schemas.openxmlformats.org/officeDocument/2006/relationships/image" Target="../media/image4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jpeg"/><Relationship Id="rId21" Type="http://schemas.openxmlformats.org/officeDocument/2006/relationships/image" Target="../media/image33.png"/><Relationship Id="rId7" Type="http://schemas.openxmlformats.org/officeDocument/2006/relationships/image" Target="../media/image19.jpe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jpe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jpe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7ABE6C6-1088-1835-EBE6-C88D864174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190" y="702729"/>
            <a:ext cx="12192000" cy="5467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1D9677D-7E84-EE6D-EF17-048BCCA823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09" y="809493"/>
            <a:ext cx="801797" cy="64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92B1496-618B-47D1-8296-B73BD699A0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802" y="809493"/>
            <a:ext cx="782889" cy="62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A156AB2-1F0F-C265-6FEE-5C7E70EC1C2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76" b="39098"/>
          <a:stretch/>
        </p:blipFill>
        <p:spPr bwMode="auto">
          <a:xfrm>
            <a:off x="2590374" y="889776"/>
            <a:ext cx="2334730" cy="43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E22FAD1-CF28-6F6D-50BA-024458750F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00" y="826312"/>
            <a:ext cx="1033154" cy="53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571A5E50-1A29-CBA6-1310-6121B2834D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3286687"/>
            <a:ext cx="2219594" cy="56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0F9F658-E238-1EF9-1368-7E1E13EF875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74" b="28188"/>
          <a:stretch/>
        </p:blipFill>
        <p:spPr bwMode="auto">
          <a:xfrm>
            <a:off x="6665412" y="880495"/>
            <a:ext cx="1334060" cy="45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E3463A24-3A6C-D344-85C9-60AEDBB3EA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218" y="732193"/>
            <a:ext cx="976137" cy="78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B8F7D69C-4413-3C2D-A689-E9889E57E0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086" y="836351"/>
            <a:ext cx="651106" cy="52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A692E8B6-A27B-D088-E5D8-094B709823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823" y="934192"/>
            <a:ext cx="1594837" cy="3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70415496-41A5-551A-8340-BA0D5F3C0E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5313403"/>
            <a:ext cx="687517" cy="68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3A54D1F8-8DAB-2B99-E151-F816CAB1D2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04" y="5263498"/>
            <a:ext cx="882552" cy="74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A99DCD47-BB63-EDC2-2EA6-872A33EB6E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268" y="5371853"/>
            <a:ext cx="629067" cy="62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75EACF28-9868-5462-49ED-7A1B19CC3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284" y="5335931"/>
            <a:ext cx="710766" cy="7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816EA2DF-3ADF-DBD1-9CF9-344FE09812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200" y="5301203"/>
            <a:ext cx="1130904" cy="73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E0B3BFFA-E3D6-1A30-B956-FEB1855FFD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936" y="5353735"/>
            <a:ext cx="1483033" cy="74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>
            <a:extLst>
              <a:ext uri="{FF2B5EF4-FFF2-40B4-BE49-F238E27FC236}">
                <a16:creationId xmlns:a16="http://schemas.microsoft.com/office/drawing/2014/main" id="{0B1D332A-1B58-F0D1-2381-E79AB79392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00" y="5345196"/>
            <a:ext cx="817570" cy="83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52CD5C50-0C56-BC3C-1988-D5C67196AF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32" y="5444250"/>
            <a:ext cx="698062" cy="65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>
            <a:extLst>
              <a:ext uri="{FF2B5EF4-FFF2-40B4-BE49-F238E27FC236}">
                <a16:creationId xmlns:a16="http://schemas.microsoft.com/office/drawing/2014/main" id="{068411FB-911E-227F-051F-15BC90A738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151" y="5444250"/>
            <a:ext cx="1046756" cy="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>
            <a:extLst>
              <a:ext uri="{FF2B5EF4-FFF2-40B4-BE49-F238E27FC236}">
                <a16:creationId xmlns:a16="http://schemas.microsoft.com/office/drawing/2014/main" id="{044FA43B-A247-F49D-B88B-9B82FCE15D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865" y="5263498"/>
            <a:ext cx="891774" cy="89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>
            <a:extLst>
              <a:ext uri="{FF2B5EF4-FFF2-40B4-BE49-F238E27FC236}">
                <a16:creationId xmlns:a16="http://schemas.microsoft.com/office/drawing/2014/main" id="{29D3245A-4E11-A3BE-5D4F-EACD512DAD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70" y="5606626"/>
            <a:ext cx="799245" cy="39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>
            <a:extLst>
              <a:ext uri="{FF2B5EF4-FFF2-40B4-BE49-F238E27FC236}">
                <a16:creationId xmlns:a16="http://schemas.microsoft.com/office/drawing/2014/main" id="{8DD190BE-4BE8-BE37-900F-21240E6589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627" y="5689601"/>
            <a:ext cx="912807" cy="27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7E94FBD-9258-0EA0-4325-B195609C28B2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15" y="3036043"/>
            <a:ext cx="2613645" cy="860063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B1182F3-6377-09FD-EFE1-E8B955C7B324}"/>
              </a:ext>
            </a:extLst>
          </p:cNvPr>
          <p:cNvSpPr/>
          <p:nvPr userDrawn="1"/>
        </p:nvSpPr>
        <p:spPr>
          <a:xfrm>
            <a:off x="20975" y="687921"/>
            <a:ext cx="12171025" cy="543630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g"/><Relationship Id="rId26" Type="http://schemas.openxmlformats.org/officeDocument/2006/relationships/image" Target="../media/image1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gradFill flip="none" rotWithShape="1">
            <a:gsLst>
              <a:gs pos="0">
                <a:srgbClr val="19729E">
                  <a:shade val="30000"/>
                  <a:satMod val="115000"/>
                </a:srgbClr>
              </a:gs>
              <a:gs pos="50000">
                <a:srgbClr val="19729E">
                  <a:shade val="67500"/>
                  <a:satMod val="115000"/>
                </a:srgbClr>
              </a:gs>
              <a:gs pos="100000">
                <a:srgbClr val="19729E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86" y="6266428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17" y="6324427"/>
            <a:ext cx="870965" cy="464514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291" y="6261229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055" y="627308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424" y="6223246"/>
            <a:ext cx="457404" cy="626448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791" y="635901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229" y="6409723"/>
            <a:ext cx="1107938" cy="240053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33" y="6266470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6286684"/>
            <a:ext cx="1157145" cy="540000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123" y="6210438"/>
            <a:ext cx="481188" cy="641583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32" y="6352874"/>
            <a:ext cx="1106518" cy="381134"/>
          </a:xfrm>
          <a:prstGeom prst="rect">
            <a:avLst/>
          </a:prstGeom>
        </p:spPr>
      </p:pic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26218" y="6208834"/>
            <a:ext cx="12171025" cy="6588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2024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0" y="1790467"/>
            <a:ext cx="1219199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500" b="1" dirty="0">
                <a:solidFill>
                  <a:schemeClr val="accent2">
                    <a:lumMod val="75000"/>
                  </a:schemeClr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0CA4077-2B7A-49AD-988B-83D38A50B6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1270440"/>
              </p:ext>
            </p:extLst>
          </p:nvPr>
        </p:nvGraphicFramePr>
        <p:xfrm>
          <a:off x="2032000" y="1013460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Reflexión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B381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Conclusiones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3B7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580366" y="2593838"/>
            <a:ext cx="268535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500" b="1" dirty="0">
                <a:solidFill>
                  <a:schemeClr val="accent2">
                    <a:lumMod val="75000"/>
                  </a:schemeClr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292903" y="3544752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33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Reflexión</vt:lpstr>
      <vt:lpstr>Conclusiones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Cortes</cp:lastModifiedBy>
  <cp:revision>400</cp:revision>
  <dcterms:created xsi:type="dcterms:W3CDTF">2015-03-09T11:37:20Z</dcterms:created>
  <dcterms:modified xsi:type="dcterms:W3CDTF">2024-08-07T13:43:43Z</dcterms:modified>
</cp:coreProperties>
</file>