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6" r:id="rId3"/>
    <p:sldId id="501" r:id="rId4"/>
    <p:sldId id="514" r:id="rId5"/>
    <p:sldId id="515" r:id="rId6"/>
    <p:sldId id="516" r:id="rId7"/>
    <p:sldId id="517" r:id="rId8"/>
    <p:sldId id="518" r:id="rId9"/>
    <p:sldId id="420" r:id="rId10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FF"/>
    <a:srgbClr val="B381D9"/>
    <a:srgbClr val="AA72D4"/>
    <a:srgbClr val="FF7C80"/>
    <a:srgbClr val="19729E"/>
    <a:srgbClr val="007FDE"/>
    <a:srgbClr val="FF5050"/>
    <a:srgbClr val="B5D5EA"/>
    <a:srgbClr val="800080"/>
    <a:srgbClr val="B50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6"/>
      <dgm:spPr/>
    </dgm:pt>
    <dgm:pt modelId="{A8E909D6-F5A8-42F5-AF69-334D79C587B4}" type="pres">
      <dgm:prSet presAssocID="{D6EFE3F7-DEBD-4565-9BE5-66CF278A377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6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6"/>
      <dgm:spPr/>
    </dgm:pt>
    <dgm:pt modelId="{83BF9F52-3593-456C-A1A6-02D36DFA24C8}" type="pres">
      <dgm:prSet presAssocID="{EEB697AC-AD52-4702-85B4-10F545C8C9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6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6"/>
      <dgm:spPr/>
    </dgm:pt>
    <dgm:pt modelId="{F2F7C47D-3ABB-4BE3-8862-29ABD93190D9}" type="pres">
      <dgm:prSet presAssocID="{C790AEE3-8CD6-4130-8A04-8BB38230BBD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6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2" presStyleCnt="6"/>
      <dgm:spPr/>
    </dgm:pt>
    <dgm:pt modelId="{C707D66A-307E-4C87-BC08-CB133321B9F0}" type="pres">
      <dgm:prSet presAssocID="{3032EC8A-28DE-4F5D-BE11-6D5D23C300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3" presStyleCnt="6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3" presStyleCnt="6"/>
      <dgm:spPr/>
    </dgm:pt>
    <dgm:pt modelId="{EF352B8D-729C-4BC0-B2DA-8242F148E77B}" type="pres">
      <dgm:prSet presAssocID="{6D8873D6-1F7C-4105-BD92-70E243E8ACB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4" presStyleCnt="6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4" presStyleCnt="6"/>
      <dgm:spPr/>
    </dgm:pt>
    <dgm:pt modelId="{EB70AAE5-6EFC-4832-A93D-32960E8E6930}" type="pres">
      <dgm:prSet presAssocID="{7F16C9FB-59C2-4BC0-B899-B1F7C082B2E7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5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4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80DE8AF6-F469-45E4-BD2D-F2CB3FCC0EEF}" srcId="{DB8D21E5-9185-4A02-8A2C-AE7768B557D0}" destId="{3032EC8A-28DE-4F5D-BE11-6D5D23C3000B}" srcOrd="3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1FC536E-A269-4245-B421-A6EFDB726B45}" type="presParOf" srcId="{4441C653-00D5-4A20-A179-C901372870DB}" destId="{E07E94EE-A934-482A-BF11-ED6248F151E6}" srcOrd="12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13" destOrd="0" presId="urn:microsoft.com/office/officeart/2005/8/layout/list1"/>
    <dgm:cxn modelId="{4CD893C4-9AAD-47D4-B7A5-EA135C7E0900}" type="presParOf" srcId="{4441C653-00D5-4A20-A179-C901372870DB}" destId="{BEE1E7A5-646A-4CE4-A8D9-F7C2F0DC0D2B}" srcOrd="14" destOrd="0" presId="urn:microsoft.com/office/officeart/2005/8/layout/list1"/>
    <dgm:cxn modelId="{CD4CB2DB-0A26-44F5-8D53-4756B06ADC09}" type="presParOf" srcId="{4441C653-00D5-4A20-A179-C901372870DB}" destId="{D17A6398-3AC2-495C-BDFE-8677C00DD527}" srcOrd="15" destOrd="0" presId="urn:microsoft.com/office/officeart/2005/8/layout/list1"/>
    <dgm:cxn modelId="{4D1092C0-F40C-4BD9-850D-9928098CDC36}" type="presParOf" srcId="{4441C653-00D5-4A20-A179-C901372870DB}" destId="{D05B6378-790C-45E4-8741-EE01329A76DD}" srcOrd="16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7" destOrd="0" presId="urn:microsoft.com/office/officeart/2005/8/layout/list1"/>
    <dgm:cxn modelId="{FDDD7D15-DA4F-48C9-9885-F0B0D1EF99E3}" type="presParOf" srcId="{4441C653-00D5-4A20-A179-C901372870DB}" destId="{D3E165B3-232D-4E88-B365-E343E4A19B9E}" srcOrd="18" destOrd="0" presId="urn:microsoft.com/office/officeart/2005/8/layout/list1"/>
    <dgm:cxn modelId="{15E72777-A5BF-431A-A3D9-99BC1B1901EB}" type="presParOf" srcId="{4441C653-00D5-4A20-A179-C901372870DB}" destId="{822009A4-DBF7-47B1-8BCA-BA3CC8BA3BE6}" srcOrd="19" destOrd="0" presId="urn:microsoft.com/office/officeart/2005/8/layout/list1"/>
    <dgm:cxn modelId="{8C324C6A-D81C-4A3A-8012-314A77E73472}" type="presParOf" srcId="{4441C653-00D5-4A20-A179-C901372870DB}" destId="{39B84421-4BBB-40DB-A5BB-DDC11E1F24D2}" srcOrd="20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21" destOrd="0" presId="urn:microsoft.com/office/officeart/2005/8/layout/list1"/>
    <dgm:cxn modelId="{94E03539-E4F2-48BA-B911-2ED5731C3E4F}" type="presParOf" srcId="{4441C653-00D5-4A20-A179-C901372870DB}" destId="{9AAF1BEC-3782-47E4-9EE7-A2195B3447B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53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104476"/>
          <a:ext cx="5689600" cy="50184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0898" y="128974"/>
        <a:ext cx="5640604" cy="452844"/>
      </dsp:txXfrm>
    </dsp:sp>
    <dsp:sp modelId="{9A789377-4DFA-4DA7-8E9B-31ACF724F785}">
      <dsp:nvSpPr>
        <dsp:cNvPr id="0" name=""/>
        <dsp:cNvSpPr/>
      </dsp:nvSpPr>
      <dsp:spPr>
        <a:xfrm>
          <a:off x="0" y="112651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875596"/>
          <a:ext cx="5689600" cy="5018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0898" y="900094"/>
        <a:ext cx="5640604" cy="452844"/>
      </dsp:txXfrm>
    </dsp:sp>
    <dsp:sp modelId="{3C6127C7-FADC-4F35-B477-CA452AE5BF21}">
      <dsp:nvSpPr>
        <dsp:cNvPr id="0" name=""/>
        <dsp:cNvSpPr/>
      </dsp:nvSpPr>
      <dsp:spPr>
        <a:xfrm>
          <a:off x="0" y="189763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646716"/>
          <a:ext cx="5689600" cy="5018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0898" y="1671214"/>
        <a:ext cx="5640604" cy="452844"/>
      </dsp:txXfrm>
    </dsp:sp>
    <dsp:sp modelId="{BEE1E7A5-646A-4CE4-A8D9-F7C2F0DC0D2B}">
      <dsp:nvSpPr>
        <dsp:cNvPr id="0" name=""/>
        <dsp:cNvSpPr/>
      </dsp:nvSpPr>
      <dsp:spPr>
        <a:xfrm>
          <a:off x="0" y="266875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2417836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sp:txBody>
      <dsp:txXfrm>
        <a:off x="430898" y="2442334"/>
        <a:ext cx="5640604" cy="452844"/>
      </dsp:txXfrm>
    </dsp:sp>
    <dsp:sp modelId="{D3E165B3-232D-4E88-B365-E343E4A19B9E}">
      <dsp:nvSpPr>
        <dsp:cNvPr id="0" name=""/>
        <dsp:cNvSpPr/>
      </dsp:nvSpPr>
      <dsp:spPr>
        <a:xfrm>
          <a:off x="0" y="343987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3188956"/>
          <a:ext cx="5689600" cy="50184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0898" y="3213454"/>
        <a:ext cx="5640604" cy="452844"/>
      </dsp:txXfrm>
    </dsp:sp>
    <dsp:sp modelId="{9AAF1BEC-3782-47E4-9EE7-A2195B3447B1}">
      <dsp:nvSpPr>
        <dsp:cNvPr id="0" name=""/>
        <dsp:cNvSpPr/>
      </dsp:nvSpPr>
      <dsp:spPr>
        <a:xfrm>
          <a:off x="0" y="42109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960076"/>
          <a:ext cx="5689600" cy="5018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0898" y="3984574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6/08/2024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6/08/2024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6" Type="http://schemas.openxmlformats.org/officeDocument/2006/relationships/image" Target="../media/image5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0.jpe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jpeg"/><Relationship Id="rId14" Type="http://schemas.openxmlformats.org/officeDocument/2006/relationships/image" Target="../media/image4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jpeg"/><Relationship Id="rId21" Type="http://schemas.openxmlformats.org/officeDocument/2006/relationships/image" Target="../media/image33.pn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7ABE6C6-1088-1835-EBE6-C88D864174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" y="702729"/>
            <a:ext cx="12192000" cy="546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D9677D-7E84-EE6D-EF17-048BCCA82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9" y="809493"/>
            <a:ext cx="801797" cy="6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2B1496-618B-47D1-8296-B73BD699A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02" y="809493"/>
            <a:ext cx="782889" cy="6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A156AB2-1F0F-C265-6FEE-5C7E70EC1C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6" b="39098"/>
          <a:stretch/>
        </p:blipFill>
        <p:spPr bwMode="auto">
          <a:xfrm>
            <a:off x="2590374" y="889776"/>
            <a:ext cx="2334730" cy="4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22FAD1-CF28-6F6D-50BA-024458750F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0" y="826312"/>
            <a:ext cx="1033154" cy="5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1A5E50-1A29-CBA6-1310-6121B2834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3286687"/>
            <a:ext cx="2219594" cy="5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0F9F658-E238-1EF9-1368-7E1E13EF87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4" b="28188"/>
          <a:stretch/>
        </p:blipFill>
        <p:spPr bwMode="auto">
          <a:xfrm>
            <a:off x="6665412" y="880495"/>
            <a:ext cx="1334060" cy="4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3463A24-3A6C-D344-85C9-60AEDBB3E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18" y="732193"/>
            <a:ext cx="976137" cy="7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B8F7D69C-4413-3C2D-A689-E9889E57E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86" y="836351"/>
            <a:ext cx="651106" cy="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A692E8B6-A27B-D088-E5D8-094B70982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23" y="934192"/>
            <a:ext cx="1594837" cy="3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0415496-41A5-551A-8340-BA0D5F3C0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5313403"/>
            <a:ext cx="687517" cy="68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3A54D1F8-8DAB-2B99-E151-F816CAB1D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4" y="5263498"/>
            <a:ext cx="882552" cy="7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99DCD47-BB63-EDC2-2EA6-872A33EB6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68" y="5371853"/>
            <a:ext cx="629067" cy="6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75EACF28-9868-5462-49ED-7A1B19CC3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84" y="5335931"/>
            <a:ext cx="710766" cy="7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816EA2DF-3ADF-DBD1-9CF9-344FE098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00" y="5301203"/>
            <a:ext cx="1130904" cy="7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E0B3BFFA-E3D6-1A30-B956-FEB1855FF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36" y="5353735"/>
            <a:ext cx="1483033" cy="74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B1D332A-1B58-F0D1-2381-E79AB7939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00" y="5345196"/>
            <a:ext cx="817570" cy="83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52CD5C50-0C56-BC3C-1988-D5C67196A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32" y="5444250"/>
            <a:ext cx="698062" cy="6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>
            <a:extLst>
              <a:ext uri="{FF2B5EF4-FFF2-40B4-BE49-F238E27FC236}">
                <a16:creationId xmlns:a16="http://schemas.microsoft.com/office/drawing/2014/main" id="{068411FB-911E-227F-051F-15BC90A73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1" y="5444250"/>
            <a:ext cx="1046756" cy="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044FA43B-A247-F49D-B88B-9B82FCE15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65" y="5263498"/>
            <a:ext cx="891774" cy="8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29D3245A-4E11-A3BE-5D4F-EACD512DA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70" y="5606626"/>
            <a:ext cx="799245" cy="3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>
            <a:extLst>
              <a:ext uri="{FF2B5EF4-FFF2-40B4-BE49-F238E27FC236}">
                <a16:creationId xmlns:a16="http://schemas.microsoft.com/office/drawing/2014/main" id="{8DD190BE-4BE8-BE37-900F-21240E658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627" y="5689601"/>
            <a:ext cx="912807" cy="2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7E94FBD-9258-0EA0-4325-B195609C28B2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15" y="3036043"/>
            <a:ext cx="2613645" cy="86006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1182F3-6377-09FD-EFE1-E8B955C7B324}"/>
              </a:ext>
            </a:extLst>
          </p:cNvPr>
          <p:cNvSpPr/>
          <p:nvPr userDrawn="1"/>
        </p:nvSpPr>
        <p:spPr>
          <a:xfrm>
            <a:off x="20975" y="687921"/>
            <a:ext cx="12171025" cy="543630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g"/><Relationship Id="rId26" Type="http://schemas.openxmlformats.org/officeDocument/2006/relationships/image" Target="../media/image1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gradFill flip="none" rotWithShape="1">
            <a:gsLst>
              <a:gs pos="0">
                <a:srgbClr val="19729E">
                  <a:shade val="30000"/>
                  <a:satMod val="115000"/>
                </a:srgbClr>
              </a:gs>
              <a:gs pos="50000">
                <a:srgbClr val="19729E">
                  <a:shade val="67500"/>
                  <a:satMod val="115000"/>
                </a:srgbClr>
              </a:gs>
              <a:gs pos="100000">
                <a:srgbClr val="19729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86" y="6266428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7" y="6324427"/>
            <a:ext cx="870965" cy="464514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91" y="6261229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5" y="627308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24" y="6223246"/>
            <a:ext cx="457404" cy="626448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91" y="635901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229" y="6409723"/>
            <a:ext cx="1107938" cy="2400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3" y="6266470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6286684"/>
            <a:ext cx="1157145" cy="540000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23" y="6210438"/>
            <a:ext cx="481188" cy="641583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32" y="6352874"/>
            <a:ext cx="1106518" cy="381134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26218" y="6208834"/>
            <a:ext cx="12171025" cy="6588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2024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0" y="1790467"/>
            <a:ext cx="121919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500" b="1" dirty="0">
                <a:solidFill>
                  <a:schemeClr val="accent2">
                    <a:lumMod val="75000"/>
                  </a:schemeClr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926159"/>
              </p:ext>
            </p:extLst>
          </p:nvPr>
        </p:nvGraphicFramePr>
        <p:xfrm>
          <a:off x="2032000" y="1013460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y discusión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B38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3B7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80366" y="2593838"/>
            <a:ext cx="26853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500" b="1" dirty="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292903" y="3544752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45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teórica</vt:lpstr>
      <vt:lpstr>Perspectiva metodológica</vt:lpstr>
      <vt:lpstr>Resultados y discusión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Cortes</cp:lastModifiedBy>
  <cp:revision>399</cp:revision>
  <dcterms:created xsi:type="dcterms:W3CDTF">2015-03-09T11:37:20Z</dcterms:created>
  <dcterms:modified xsi:type="dcterms:W3CDTF">2024-08-06T12:02:30Z</dcterms:modified>
</cp:coreProperties>
</file>