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6" r:id="rId3"/>
    <p:sldId id="501" r:id="rId4"/>
    <p:sldId id="515" r:id="rId5"/>
    <p:sldId id="514" r:id="rId6"/>
    <p:sldId id="517" r:id="rId7"/>
    <p:sldId id="518" r:id="rId8"/>
    <p:sldId id="420" r:id="rId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7FDE"/>
    <a:srgbClr val="FF5050"/>
    <a:srgbClr val="B5D5EA"/>
    <a:srgbClr val="B503A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80008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5"/>
      <dgm:spPr/>
    </dgm:pt>
    <dgm:pt modelId="{A8E909D6-F5A8-42F5-AF69-334D79C587B4}" type="pres">
      <dgm:prSet presAssocID="{D6EFE3F7-DEBD-4565-9BE5-66CF278A37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5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5"/>
      <dgm:spPr/>
    </dgm:pt>
    <dgm:pt modelId="{83BF9F52-3593-456C-A1A6-02D36DFA24C8}" type="pres">
      <dgm:prSet presAssocID="{EEB697AC-AD52-4702-85B4-10F545C8C9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5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5"/>
      <dgm:spPr/>
    </dgm:pt>
    <dgm:pt modelId="{F2F7C47D-3ABB-4BE3-8862-29ABD93190D9}" type="pres">
      <dgm:prSet presAssocID="{C790AEE3-8CD6-4130-8A04-8BB38230BBD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5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2" presStyleCnt="5"/>
      <dgm:spPr/>
    </dgm:pt>
    <dgm:pt modelId="{EF352B8D-729C-4BC0-B2DA-8242F148E77B}" type="pres">
      <dgm:prSet presAssocID="{6D8873D6-1F7C-4105-BD92-70E243E8AC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3" presStyleCnt="5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3" presStyleCnt="5"/>
      <dgm:spPr/>
    </dgm:pt>
    <dgm:pt modelId="{EB70AAE5-6EFC-4832-A93D-32960E8E6930}" type="pres">
      <dgm:prSet presAssocID="{7F16C9FB-59C2-4BC0-B899-B1F7C082B2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9A0AE470-0486-4716-8174-F82E0E494854}" srcId="{DB8D21E5-9185-4A02-8A2C-AE7768B557D0}" destId="{7F16C9FB-59C2-4BC0-B899-B1F7C082B2E7}" srcOrd="4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3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D1092C0-F40C-4BD9-850D-9928098CDC36}" type="presParOf" srcId="{4441C653-00D5-4A20-A179-C901372870DB}" destId="{D05B6378-790C-45E4-8741-EE01329A76DD}" srcOrd="12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3" destOrd="0" presId="urn:microsoft.com/office/officeart/2005/8/layout/list1"/>
    <dgm:cxn modelId="{FDDD7D15-DA4F-48C9-9885-F0B0D1EF99E3}" type="presParOf" srcId="{4441C653-00D5-4A20-A179-C901372870DB}" destId="{D3E165B3-232D-4E88-B365-E343E4A19B9E}" srcOrd="14" destOrd="0" presId="urn:microsoft.com/office/officeart/2005/8/layout/list1"/>
    <dgm:cxn modelId="{15E72777-A5BF-431A-A3D9-99BC1B1901EB}" type="presParOf" srcId="{4441C653-00D5-4A20-A179-C901372870DB}" destId="{822009A4-DBF7-47B1-8BCA-BA3CC8BA3BE6}" srcOrd="15" destOrd="0" presId="urn:microsoft.com/office/officeart/2005/8/layout/list1"/>
    <dgm:cxn modelId="{8C324C6A-D81C-4A3A-8012-314A77E73472}" type="presParOf" srcId="{4441C653-00D5-4A20-A179-C901372870DB}" destId="{39B84421-4BBB-40DB-A5BB-DDC11E1F24D2}" srcOrd="16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7" destOrd="0" presId="urn:microsoft.com/office/officeart/2005/8/layout/list1"/>
    <dgm:cxn modelId="{94E03539-E4F2-48BA-B911-2ED5731C3E4F}" type="presParOf" srcId="{4441C653-00D5-4A20-A179-C901372870DB}" destId="{9AAF1BEC-3782-47E4-9EE7-A2195B3447B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719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47236"/>
          <a:ext cx="5689600" cy="6199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6662" y="77498"/>
        <a:ext cx="5629076" cy="559396"/>
      </dsp:txXfrm>
    </dsp:sp>
    <dsp:sp modelId="{9A789377-4DFA-4DA7-8E9B-31ACF724F785}">
      <dsp:nvSpPr>
        <dsp:cNvPr id="0" name=""/>
        <dsp:cNvSpPr/>
      </dsp:nvSpPr>
      <dsp:spPr>
        <a:xfrm>
          <a:off x="0" y="130975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999796"/>
          <a:ext cx="5689600" cy="61992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6662" y="1030058"/>
        <a:ext cx="5629076" cy="559396"/>
      </dsp:txXfrm>
    </dsp:sp>
    <dsp:sp modelId="{3C6127C7-FADC-4F35-B477-CA452AE5BF21}">
      <dsp:nvSpPr>
        <dsp:cNvPr id="0" name=""/>
        <dsp:cNvSpPr/>
      </dsp:nvSpPr>
      <dsp:spPr>
        <a:xfrm>
          <a:off x="0" y="226231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952356"/>
          <a:ext cx="5689600" cy="6199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6662" y="1982618"/>
        <a:ext cx="5629076" cy="559396"/>
      </dsp:txXfrm>
    </dsp:sp>
    <dsp:sp modelId="{D3E165B3-232D-4E88-B365-E343E4A19B9E}">
      <dsp:nvSpPr>
        <dsp:cNvPr id="0" name=""/>
        <dsp:cNvSpPr/>
      </dsp:nvSpPr>
      <dsp:spPr>
        <a:xfrm>
          <a:off x="0" y="321487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904916"/>
          <a:ext cx="5689600" cy="6199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6662" y="2935178"/>
        <a:ext cx="5629076" cy="559396"/>
      </dsp:txXfrm>
    </dsp:sp>
    <dsp:sp modelId="{9AAF1BEC-3782-47E4-9EE7-A2195B3447B1}">
      <dsp:nvSpPr>
        <dsp:cNvPr id="0" name=""/>
        <dsp:cNvSpPr/>
      </dsp:nvSpPr>
      <dsp:spPr>
        <a:xfrm>
          <a:off x="0" y="416743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857476"/>
          <a:ext cx="5689600" cy="619920"/>
        </a:xfrm>
        <a:prstGeom prst="roundRect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6662" y="3887738"/>
        <a:ext cx="562907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6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jpe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26" Type="http://schemas.openxmlformats.org/officeDocument/2006/relationships/image" Target="../media/image13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png"/><Relationship Id="rId3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jpeg"/><Relationship Id="rId36" Type="http://schemas.openxmlformats.org/officeDocument/2006/relationships/image" Target="../media/image2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g"/><Relationship Id="rId31" Type="http://schemas.openxmlformats.org/officeDocument/2006/relationships/image" Target="../media/image1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jpg"/><Relationship Id="rId27" Type="http://schemas.openxmlformats.org/officeDocument/2006/relationships/image" Target="../media/image14.jpg"/><Relationship Id="rId30" Type="http://schemas.openxmlformats.org/officeDocument/2006/relationships/image" Target="../media/image17.png"/><Relationship Id="rId35" Type="http://schemas.openxmlformats.org/officeDocument/2006/relationships/image" Target="../media/image2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675CA6DE-2989-40D9-41E7-DF02F1A329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25" y="3787272"/>
            <a:ext cx="741194" cy="244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3" y="6275307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9" y="6368303"/>
            <a:ext cx="618767" cy="33000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72" y="6263307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8" y="629030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4" y="6281307"/>
            <a:ext cx="367998" cy="504000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8" y="634610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4" y="6396807"/>
            <a:ext cx="1260000" cy="273000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50" y="6263307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55" y="6289708"/>
            <a:ext cx="1044000" cy="48719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71" y="6269308"/>
            <a:ext cx="396000" cy="52799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87" y="6316307"/>
            <a:ext cx="1260000" cy="43400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E407D08D-F5CF-49A1-9756-C7FB7C75060A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529" y="6263307"/>
            <a:ext cx="670001" cy="540000"/>
          </a:xfrm>
          <a:prstGeom prst="rect">
            <a:avLst/>
          </a:prstGeom>
        </p:spPr>
      </p:pic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-1" y="6144080"/>
            <a:ext cx="12192001" cy="70372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F9442D3-18C7-4285-8BF2-68274CC20E0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59" y="896117"/>
            <a:ext cx="664614" cy="4320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37BFFDA1-4EEE-4619-A4D5-CAB802017428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1561807"/>
            <a:ext cx="648000" cy="475200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CD6F6481-7FC8-4705-B420-CC1616B675ED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81" y="2320575"/>
            <a:ext cx="633593" cy="116159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3F52C7E-4CB8-41FF-9BA7-581C1D598CB8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618" y="2704604"/>
            <a:ext cx="633593" cy="323836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2FFD31A-AE67-41EA-966C-F33ACAFA5F18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573" y="3331233"/>
            <a:ext cx="680742" cy="173967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C430A1E7-76A2-402B-8BEE-A3E31BF5653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176" y="4330491"/>
            <a:ext cx="640084" cy="202693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D354B78-6C2A-4736-9E44-31D020C22BE2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4842232"/>
            <a:ext cx="674936" cy="337468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C6E2FCD6-784F-40E8-AA71-4FA02ACCD37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10" y="5443169"/>
            <a:ext cx="564584" cy="420302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63D18202-6F38-4BEE-A145-0B15CBC389E4}"/>
              </a:ext>
            </a:extLst>
          </p:cNvPr>
          <p:cNvSpPr/>
          <p:nvPr userDrawn="1"/>
        </p:nvSpPr>
        <p:spPr>
          <a:xfrm rot="16200000">
            <a:off x="9058626" y="3057272"/>
            <a:ext cx="5491005" cy="7743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7154E37F-F588-CD03-8814-15CA90925352}"/>
              </a:ext>
            </a:extLst>
          </p:cNvPr>
          <p:cNvSpPr/>
          <p:nvPr userDrawn="1"/>
        </p:nvSpPr>
        <p:spPr>
          <a:xfrm>
            <a:off x="0" y="704850"/>
            <a:ext cx="11442700" cy="54911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FA5C9E7-63EA-0D60-95FC-17C4E1FAF5A2}"/>
              </a:ext>
            </a:extLst>
          </p:cNvPr>
          <p:cNvSpPr/>
          <p:nvPr userDrawn="1"/>
        </p:nvSpPr>
        <p:spPr>
          <a:xfrm>
            <a:off x="11442442" y="698050"/>
            <a:ext cx="739071" cy="54979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2023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1939129" y="1790467"/>
            <a:ext cx="830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000" b="1" dirty="0">
                <a:solidFill>
                  <a:srgbClr val="CC3300"/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09E11BB-7E3B-E86B-78E0-758D63CCE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0753676"/>
              </p:ext>
            </p:extLst>
          </p:nvPr>
        </p:nvGraphicFramePr>
        <p:xfrm>
          <a:off x="2032000" y="975011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676776" y="2635250"/>
            <a:ext cx="2632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400" b="1">
                <a:solidFill>
                  <a:srgbClr val="C61010"/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389313" y="3586164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39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metodológica</vt:lpstr>
      <vt:lpstr>Perspectiva teórica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Cortés</cp:lastModifiedBy>
  <cp:revision>395</cp:revision>
  <dcterms:created xsi:type="dcterms:W3CDTF">2015-03-09T11:37:20Z</dcterms:created>
  <dcterms:modified xsi:type="dcterms:W3CDTF">2023-06-29T13:21:48Z</dcterms:modified>
</cp:coreProperties>
</file>