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0" r:id="rId1"/>
  </p:sldMasterIdLst>
  <p:notesMasterIdLst>
    <p:notesMasterId r:id="rId9"/>
  </p:notesMasterIdLst>
  <p:handoutMasterIdLst>
    <p:handoutMasterId r:id="rId10"/>
  </p:handoutMasterIdLst>
  <p:sldIdLst>
    <p:sldId id="256" r:id="rId2"/>
    <p:sldId id="396" r:id="rId3"/>
    <p:sldId id="501" r:id="rId4"/>
    <p:sldId id="514" r:id="rId5"/>
    <p:sldId id="517" r:id="rId6"/>
    <p:sldId id="518" r:id="rId7"/>
    <p:sldId id="420" r:id="rId8"/>
  </p:sldIdLst>
  <p:sldSz cx="12192000" cy="6858000"/>
  <p:notesSz cx="6858000" cy="914400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007FDE"/>
    <a:srgbClr val="FF5050"/>
    <a:srgbClr val="B5D5EA"/>
    <a:srgbClr val="B503A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1038"/>
    </p:cViewPr>
  </p:sorterViewPr>
  <p:notesViewPr>
    <p:cSldViewPr snapToGrid="0">
      <p:cViewPr varScale="1">
        <p:scale>
          <a:sx n="70" d="100"/>
          <a:sy n="70" d="100"/>
        </p:scale>
        <p:origin x="324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8D21E5-9185-4A02-8A2C-AE7768B557D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D6EFE3F7-DEBD-4565-9BE5-66CF278A3776}">
      <dgm:prSet phldrT="[Texto]" custT="1"/>
      <dgm:spPr>
        <a:solidFill>
          <a:srgbClr val="FF0000"/>
        </a:solidFill>
      </dgm:spPr>
      <dgm:t>
        <a:bodyPr/>
        <a:lstStyle/>
        <a:p>
          <a:r>
            <a: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Introducción</a:t>
          </a:r>
        </a:p>
      </dgm:t>
    </dgm:pt>
    <dgm:pt modelId="{6CDA2CC0-0902-453C-A830-26764CB554A3}" type="parTrans" cxnId="{4B334403-3EB1-4C25-9E81-DE28978E9F90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409AB9D-44AE-4179-830E-4585414B7AFD}" type="sibTrans" cxnId="{4B334403-3EB1-4C25-9E81-DE28978E9F90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EB697AC-AD52-4702-85B4-10F545C8C9B6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Reflexión</a:t>
          </a:r>
        </a:p>
      </dgm:t>
    </dgm:pt>
    <dgm:pt modelId="{337EA669-F042-476E-9A45-33F4807F0A9E}" type="parTrans" cxnId="{DED7C598-B519-4CC4-B043-93493164B69B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0A066F-4912-4331-995F-16A51FD4D6F3}" type="sibTrans" cxnId="{DED7C598-B519-4CC4-B043-93493164B69B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8873D6-1F7C-4105-BD92-70E243E8ACB7}">
      <dgm:prSet phldrT="[Texto]" custT="1"/>
      <dgm:spPr>
        <a:solidFill>
          <a:srgbClr val="002060"/>
        </a:solidFill>
      </dgm:spPr>
      <dgm:t>
        <a:bodyPr/>
        <a:lstStyle/>
        <a:p>
          <a:r>
            <a: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Conclusiones</a:t>
          </a:r>
        </a:p>
      </dgm:t>
    </dgm:pt>
    <dgm:pt modelId="{0EF7D216-1D18-4B76-8E2E-09B94EA58AC1}" type="parTrans" cxnId="{7EBAA7CD-F00D-48D4-A55D-66F2638FDAEC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37420EE-2FA8-43A5-8EAB-8C2F0DEA654A}" type="sibTrans" cxnId="{7EBAA7CD-F00D-48D4-A55D-66F2638FDAEC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16C9FB-59C2-4BC0-B899-B1F7C082B2E7}">
      <dgm:prSet phldrT="[Texto]" custT="1"/>
      <dgm:spPr>
        <a:solidFill>
          <a:srgbClr val="800080"/>
        </a:solidFill>
      </dgm:spPr>
      <dgm:t>
        <a:bodyPr/>
        <a:lstStyle/>
        <a:p>
          <a:r>
            <a: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Referencias</a:t>
          </a:r>
        </a:p>
      </dgm:t>
    </dgm:pt>
    <dgm:pt modelId="{0775210F-152A-4D7E-AF77-C0D868BFF8E8}" type="parTrans" cxnId="{9A0AE470-0486-4716-8174-F82E0E494854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BB6B2F9-035B-491E-BCF7-36C5BA73B722}" type="sibTrans" cxnId="{9A0AE470-0486-4716-8174-F82E0E494854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441C653-00D5-4A20-A179-C901372870DB}" type="pres">
      <dgm:prSet presAssocID="{DB8D21E5-9185-4A02-8A2C-AE7768B557D0}" presName="linear" presStyleCnt="0">
        <dgm:presLayoutVars>
          <dgm:dir/>
          <dgm:animLvl val="lvl"/>
          <dgm:resizeHandles val="exact"/>
        </dgm:presLayoutVars>
      </dgm:prSet>
      <dgm:spPr/>
    </dgm:pt>
    <dgm:pt modelId="{F6C4CF62-3AFD-46E9-9D91-301520C9ABB2}" type="pres">
      <dgm:prSet presAssocID="{D6EFE3F7-DEBD-4565-9BE5-66CF278A3776}" presName="parentLin" presStyleCnt="0"/>
      <dgm:spPr/>
    </dgm:pt>
    <dgm:pt modelId="{FAF724EF-9AD0-4CB8-BC90-6369CD88D587}" type="pres">
      <dgm:prSet presAssocID="{D6EFE3F7-DEBD-4565-9BE5-66CF278A3776}" presName="parentLeftMargin" presStyleLbl="node1" presStyleIdx="0" presStyleCnt="4"/>
      <dgm:spPr/>
    </dgm:pt>
    <dgm:pt modelId="{A8E909D6-F5A8-42F5-AF69-334D79C587B4}" type="pres">
      <dgm:prSet presAssocID="{D6EFE3F7-DEBD-4565-9BE5-66CF278A377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7B9CF05-6FF5-4D6F-B3E7-25E34F6C1BA3}" type="pres">
      <dgm:prSet presAssocID="{D6EFE3F7-DEBD-4565-9BE5-66CF278A3776}" presName="negativeSpace" presStyleCnt="0"/>
      <dgm:spPr/>
    </dgm:pt>
    <dgm:pt modelId="{F267553E-0FC1-4882-94AC-EEEB03911AB4}" type="pres">
      <dgm:prSet presAssocID="{D6EFE3F7-DEBD-4565-9BE5-66CF278A3776}" presName="childText" presStyleLbl="conFgAcc1" presStyleIdx="0" presStyleCnt="4">
        <dgm:presLayoutVars>
          <dgm:bulletEnabled val="1"/>
        </dgm:presLayoutVars>
      </dgm:prSet>
      <dgm:spPr/>
    </dgm:pt>
    <dgm:pt modelId="{0B48F696-838A-4688-ABBE-F5A45FF8B737}" type="pres">
      <dgm:prSet presAssocID="{1409AB9D-44AE-4179-830E-4585414B7AFD}" presName="spaceBetweenRectangles" presStyleCnt="0"/>
      <dgm:spPr/>
    </dgm:pt>
    <dgm:pt modelId="{D2A97FB9-0EDD-434D-B193-34FE241092D8}" type="pres">
      <dgm:prSet presAssocID="{EEB697AC-AD52-4702-85B4-10F545C8C9B6}" presName="parentLin" presStyleCnt="0"/>
      <dgm:spPr/>
    </dgm:pt>
    <dgm:pt modelId="{513716B9-6877-4BF7-84B6-BDEB26020E8C}" type="pres">
      <dgm:prSet presAssocID="{EEB697AC-AD52-4702-85B4-10F545C8C9B6}" presName="parentLeftMargin" presStyleLbl="node1" presStyleIdx="0" presStyleCnt="4"/>
      <dgm:spPr/>
    </dgm:pt>
    <dgm:pt modelId="{83BF9F52-3593-456C-A1A6-02D36DFA24C8}" type="pres">
      <dgm:prSet presAssocID="{EEB697AC-AD52-4702-85B4-10F545C8C9B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4EE9919-34FE-4F48-BC84-B65F02274D04}" type="pres">
      <dgm:prSet presAssocID="{EEB697AC-AD52-4702-85B4-10F545C8C9B6}" presName="negativeSpace" presStyleCnt="0"/>
      <dgm:spPr/>
    </dgm:pt>
    <dgm:pt modelId="{9A789377-4DFA-4DA7-8E9B-31ACF724F785}" type="pres">
      <dgm:prSet presAssocID="{EEB697AC-AD52-4702-85B4-10F545C8C9B6}" presName="childText" presStyleLbl="conFgAcc1" presStyleIdx="1" presStyleCnt="4">
        <dgm:presLayoutVars>
          <dgm:bulletEnabled val="1"/>
        </dgm:presLayoutVars>
      </dgm:prSet>
      <dgm:spPr/>
    </dgm:pt>
    <dgm:pt modelId="{345A6904-6CF5-4297-A902-C9B2A0E6D859}" type="pres">
      <dgm:prSet presAssocID="{460A066F-4912-4331-995F-16A51FD4D6F3}" presName="spaceBetweenRectangles" presStyleCnt="0"/>
      <dgm:spPr/>
    </dgm:pt>
    <dgm:pt modelId="{D05B6378-790C-45E4-8741-EE01329A76DD}" type="pres">
      <dgm:prSet presAssocID="{6D8873D6-1F7C-4105-BD92-70E243E8ACB7}" presName="parentLin" presStyleCnt="0"/>
      <dgm:spPr/>
    </dgm:pt>
    <dgm:pt modelId="{F35E7073-AC3B-474D-8575-7A843D326CA4}" type="pres">
      <dgm:prSet presAssocID="{6D8873D6-1F7C-4105-BD92-70E243E8ACB7}" presName="parentLeftMargin" presStyleLbl="node1" presStyleIdx="1" presStyleCnt="4"/>
      <dgm:spPr/>
    </dgm:pt>
    <dgm:pt modelId="{EF352B8D-729C-4BC0-B2DA-8242F148E77B}" type="pres">
      <dgm:prSet presAssocID="{6D8873D6-1F7C-4105-BD92-70E243E8ACB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E94F5AB-2EEE-4A49-903F-F47BDEDED371}" type="pres">
      <dgm:prSet presAssocID="{6D8873D6-1F7C-4105-BD92-70E243E8ACB7}" presName="negativeSpace" presStyleCnt="0"/>
      <dgm:spPr/>
    </dgm:pt>
    <dgm:pt modelId="{D3E165B3-232D-4E88-B365-E343E4A19B9E}" type="pres">
      <dgm:prSet presAssocID="{6D8873D6-1F7C-4105-BD92-70E243E8ACB7}" presName="childText" presStyleLbl="conFgAcc1" presStyleIdx="2" presStyleCnt="4">
        <dgm:presLayoutVars>
          <dgm:bulletEnabled val="1"/>
        </dgm:presLayoutVars>
      </dgm:prSet>
      <dgm:spPr/>
    </dgm:pt>
    <dgm:pt modelId="{822009A4-DBF7-47B1-8BCA-BA3CC8BA3BE6}" type="pres">
      <dgm:prSet presAssocID="{E37420EE-2FA8-43A5-8EAB-8C2F0DEA654A}" presName="spaceBetweenRectangles" presStyleCnt="0"/>
      <dgm:spPr/>
    </dgm:pt>
    <dgm:pt modelId="{39B84421-4BBB-40DB-A5BB-DDC11E1F24D2}" type="pres">
      <dgm:prSet presAssocID="{7F16C9FB-59C2-4BC0-B899-B1F7C082B2E7}" presName="parentLin" presStyleCnt="0"/>
      <dgm:spPr/>
    </dgm:pt>
    <dgm:pt modelId="{EB6EA925-B1B5-46CF-B09A-637D4C972493}" type="pres">
      <dgm:prSet presAssocID="{7F16C9FB-59C2-4BC0-B899-B1F7C082B2E7}" presName="parentLeftMargin" presStyleLbl="node1" presStyleIdx="2" presStyleCnt="4"/>
      <dgm:spPr/>
    </dgm:pt>
    <dgm:pt modelId="{EB70AAE5-6EFC-4832-A93D-32960E8E6930}" type="pres">
      <dgm:prSet presAssocID="{7F16C9FB-59C2-4BC0-B899-B1F7C082B2E7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3FCEAC63-68CD-4BDE-9267-DFBA3D06C97D}" type="pres">
      <dgm:prSet presAssocID="{7F16C9FB-59C2-4BC0-B899-B1F7C082B2E7}" presName="negativeSpace" presStyleCnt="0"/>
      <dgm:spPr/>
    </dgm:pt>
    <dgm:pt modelId="{9AAF1BEC-3782-47E4-9EE7-A2195B3447B1}" type="pres">
      <dgm:prSet presAssocID="{7F16C9FB-59C2-4BC0-B899-B1F7C082B2E7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4B334403-3EB1-4C25-9E81-DE28978E9F90}" srcId="{DB8D21E5-9185-4A02-8A2C-AE7768B557D0}" destId="{D6EFE3F7-DEBD-4565-9BE5-66CF278A3776}" srcOrd="0" destOrd="0" parTransId="{6CDA2CC0-0902-453C-A830-26764CB554A3}" sibTransId="{1409AB9D-44AE-4179-830E-4585414B7AFD}"/>
    <dgm:cxn modelId="{E47D7A11-E670-4272-A0F6-5C9D0E8B4314}" type="presOf" srcId="{6D8873D6-1F7C-4105-BD92-70E243E8ACB7}" destId="{EF352B8D-729C-4BC0-B2DA-8242F148E77B}" srcOrd="1" destOrd="0" presId="urn:microsoft.com/office/officeart/2005/8/layout/list1"/>
    <dgm:cxn modelId="{ADA7A430-69CC-428E-BE85-240AC6F4038F}" type="presOf" srcId="{6D8873D6-1F7C-4105-BD92-70E243E8ACB7}" destId="{F35E7073-AC3B-474D-8575-7A843D326CA4}" srcOrd="0" destOrd="0" presId="urn:microsoft.com/office/officeart/2005/8/layout/list1"/>
    <dgm:cxn modelId="{9A0AE470-0486-4716-8174-F82E0E494854}" srcId="{DB8D21E5-9185-4A02-8A2C-AE7768B557D0}" destId="{7F16C9FB-59C2-4BC0-B899-B1F7C082B2E7}" srcOrd="3" destOrd="0" parTransId="{0775210F-152A-4D7E-AF77-C0D868BFF8E8}" sibTransId="{EBB6B2F9-035B-491E-BCF7-36C5BA73B722}"/>
    <dgm:cxn modelId="{86443A81-A391-4CB0-8ABE-AC16C4312875}" type="presOf" srcId="{7F16C9FB-59C2-4BC0-B899-B1F7C082B2E7}" destId="{EB70AAE5-6EFC-4832-A93D-32960E8E6930}" srcOrd="1" destOrd="0" presId="urn:microsoft.com/office/officeart/2005/8/layout/list1"/>
    <dgm:cxn modelId="{DED7C598-B519-4CC4-B043-93493164B69B}" srcId="{DB8D21E5-9185-4A02-8A2C-AE7768B557D0}" destId="{EEB697AC-AD52-4702-85B4-10F545C8C9B6}" srcOrd="1" destOrd="0" parTransId="{337EA669-F042-476E-9A45-33F4807F0A9E}" sibTransId="{460A066F-4912-4331-995F-16A51FD4D6F3}"/>
    <dgm:cxn modelId="{B2D9209E-9350-446B-9F36-5C9A1992D2F2}" type="presOf" srcId="{DB8D21E5-9185-4A02-8A2C-AE7768B557D0}" destId="{4441C653-00D5-4A20-A179-C901372870DB}" srcOrd="0" destOrd="0" presId="urn:microsoft.com/office/officeart/2005/8/layout/list1"/>
    <dgm:cxn modelId="{59BF66B6-A6C2-4A3B-A7FC-76E523AEB05D}" type="presOf" srcId="{EEB697AC-AD52-4702-85B4-10F545C8C9B6}" destId="{83BF9F52-3593-456C-A1A6-02D36DFA24C8}" srcOrd="1" destOrd="0" presId="urn:microsoft.com/office/officeart/2005/8/layout/list1"/>
    <dgm:cxn modelId="{45F7E4BA-EA74-4626-9565-1F3A03D1ACC7}" type="presOf" srcId="{D6EFE3F7-DEBD-4565-9BE5-66CF278A3776}" destId="{FAF724EF-9AD0-4CB8-BC90-6369CD88D587}" srcOrd="0" destOrd="0" presId="urn:microsoft.com/office/officeart/2005/8/layout/list1"/>
    <dgm:cxn modelId="{1D7B37BB-4E7E-4BB5-9CC8-14294B88A0DE}" type="presOf" srcId="{D6EFE3F7-DEBD-4565-9BE5-66CF278A3776}" destId="{A8E909D6-F5A8-42F5-AF69-334D79C587B4}" srcOrd="1" destOrd="0" presId="urn:microsoft.com/office/officeart/2005/8/layout/list1"/>
    <dgm:cxn modelId="{7EBAA7CD-F00D-48D4-A55D-66F2638FDAEC}" srcId="{DB8D21E5-9185-4A02-8A2C-AE7768B557D0}" destId="{6D8873D6-1F7C-4105-BD92-70E243E8ACB7}" srcOrd="2" destOrd="0" parTransId="{0EF7D216-1D18-4B76-8E2E-09B94EA58AC1}" sibTransId="{E37420EE-2FA8-43A5-8EAB-8C2F0DEA654A}"/>
    <dgm:cxn modelId="{9E598CE0-D8D8-498A-AAA0-B44F7CA030C1}" type="presOf" srcId="{EEB697AC-AD52-4702-85B4-10F545C8C9B6}" destId="{513716B9-6877-4BF7-84B6-BDEB26020E8C}" srcOrd="0" destOrd="0" presId="urn:microsoft.com/office/officeart/2005/8/layout/list1"/>
    <dgm:cxn modelId="{24ABD6F8-F5B1-443C-A451-A664E0433621}" type="presOf" srcId="{7F16C9FB-59C2-4BC0-B899-B1F7C082B2E7}" destId="{EB6EA925-B1B5-46CF-B09A-637D4C972493}" srcOrd="0" destOrd="0" presId="urn:microsoft.com/office/officeart/2005/8/layout/list1"/>
    <dgm:cxn modelId="{61248E20-41A4-4F17-AAF7-FD0830256CD1}" type="presParOf" srcId="{4441C653-00D5-4A20-A179-C901372870DB}" destId="{F6C4CF62-3AFD-46E9-9D91-301520C9ABB2}" srcOrd="0" destOrd="0" presId="urn:microsoft.com/office/officeart/2005/8/layout/list1"/>
    <dgm:cxn modelId="{4286E09B-C52C-4AF1-A56E-ABBA023CE4E3}" type="presParOf" srcId="{F6C4CF62-3AFD-46E9-9D91-301520C9ABB2}" destId="{FAF724EF-9AD0-4CB8-BC90-6369CD88D587}" srcOrd="0" destOrd="0" presId="urn:microsoft.com/office/officeart/2005/8/layout/list1"/>
    <dgm:cxn modelId="{CA6B795F-5DA1-4B6E-ADE4-0FD5EC5BD486}" type="presParOf" srcId="{F6C4CF62-3AFD-46E9-9D91-301520C9ABB2}" destId="{A8E909D6-F5A8-42F5-AF69-334D79C587B4}" srcOrd="1" destOrd="0" presId="urn:microsoft.com/office/officeart/2005/8/layout/list1"/>
    <dgm:cxn modelId="{38C2E265-A7C8-418F-945F-96B8C9AA86C3}" type="presParOf" srcId="{4441C653-00D5-4A20-A179-C901372870DB}" destId="{A7B9CF05-6FF5-4D6F-B3E7-25E34F6C1BA3}" srcOrd="1" destOrd="0" presId="urn:microsoft.com/office/officeart/2005/8/layout/list1"/>
    <dgm:cxn modelId="{2D2D7F6E-E66E-4986-8E45-13785BEDF127}" type="presParOf" srcId="{4441C653-00D5-4A20-A179-C901372870DB}" destId="{F267553E-0FC1-4882-94AC-EEEB03911AB4}" srcOrd="2" destOrd="0" presId="urn:microsoft.com/office/officeart/2005/8/layout/list1"/>
    <dgm:cxn modelId="{711FE7BB-BC51-4E89-AA8B-9F97717D6217}" type="presParOf" srcId="{4441C653-00D5-4A20-A179-C901372870DB}" destId="{0B48F696-838A-4688-ABBE-F5A45FF8B737}" srcOrd="3" destOrd="0" presId="urn:microsoft.com/office/officeart/2005/8/layout/list1"/>
    <dgm:cxn modelId="{39FB9E56-92A6-470F-A672-4A7EF98A53EC}" type="presParOf" srcId="{4441C653-00D5-4A20-A179-C901372870DB}" destId="{D2A97FB9-0EDD-434D-B193-34FE241092D8}" srcOrd="4" destOrd="0" presId="urn:microsoft.com/office/officeart/2005/8/layout/list1"/>
    <dgm:cxn modelId="{23EE869F-25EC-4FA6-BE17-52B3E5D7FCB3}" type="presParOf" srcId="{D2A97FB9-0EDD-434D-B193-34FE241092D8}" destId="{513716B9-6877-4BF7-84B6-BDEB26020E8C}" srcOrd="0" destOrd="0" presId="urn:microsoft.com/office/officeart/2005/8/layout/list1"/>
    <dgm:cxn modelId="{90833DCB-E272-42FB-9628-B1B24C41CCFD}" type="presParOf" srcId="{D2A97FB9-0EDD-434D-B193-34FE241092D8}" destId="{83BF9F52-3593-456C-A1A6-02D36DFA24C8}" srcOrd="1" destOrd="0" presId="urn:microsoft.com/office/officeart/2005/8/layout/list1"/>
    <dgm:cxn modelId="{2CFDA617-34F7-450E-95CC-B30BBA4E77DF}" type="presParOf" srcId="{4441C653-00D5-4A20-A179-C901372870DB}" destId="{34EE9919-34FE-4F48-BC84-B65F02274D04}" srcOrd="5" destOrd="0" presId="urn:microsoft.com/office/officeart/2005/8/layout/list1"/>
    <dgm:cxn modelId="{FA3D18A1-71A4-4CD7-8B9C-B92F14A78E2E}" type="presParOf" srcId="{4441C653-00D5-4A20-A179-C901372870DB}" destId="{9A789377-4DFA-4DA7-8E9B-31ACF724F785}" srcOrd="6" destOrd="0" presId="urn:microsoft.com/office/officeart/2005/8/layout/list1"/>
    <dgm:cxn modelId="{EF9F2E41-7C78-41F7-A4C5-D790FF0FCA88}" type="presParOf" srcId="{4441C653-00D5-4A20-A179-C901372870DB}" destId="{345A6904-6CF5-4297-A902-C9B2A0E6D859}" srcOrd="7" destOrd="0" presId="urn:microsoft.com/office/officeart/2005/8/layout/list1"/>
    <dgm:cxn modelId="{4D1092C0-F40C-4BD9-850D-9928098CDC36}" type="presParOf" srcId="{4441C653-00D5-4A20-A179-C901372870DB}" destId="{D05B6378-790C-45E4-8741-EE01329A76DD}" srcOrd="8" destOrd="0" presId="urn:microsoft.com/office/officeart/2005/8/layout/list1"/>
    <dgm:cxn modelId="{872B565B-83DE-4DC6-98B6-E5960055C432}" type="presParOf" srcId="{D05B6378-790C-45E4-8741-EE01329A76DD}" destId="{F35E7073-AC3B-474D-8575-7A843D326CA4}" srcOrd="0" destOrd="0" presId="urn:microsoft.com/office/officeart/2005/8/layout/list1"/>
    <dgm:cxn modelId="{C6972151-59B7-4712-9983-AF374FB1A2EA}" type="presParOf" srcId="{D05B6378-790C-45E4-8741-EE01329A76DD}" destId="{EF352B8D-729C-4BC0-B2DA-8242F148E77B}" srcOrd="1" destOrd="0" presId="urn:microsoft.com/office/officeart/2005/8/layout/list1"/>
    <dgm:cxn modelId="{ECED9664-C452-4F4A-B602-312BB501C1C5}" type="presParOf" srcId="{4441C653-00D5-4A20-A179-C901372870DB}" destId="{8E94F5AB-2EEE-4A49-903F-F47BDEDED371}" srcOrd="9" destOrd="0" presId="urn:microsoft.com/office/officeart/2005/8/layout/list1"/>
    <dgm:cxn modelId="{FDDD7D15-DA4F-48C9-9885-F0B0D1EF99E3}" type="presParOf" srcId="{4441C653-00D5-4A20-A179-C901372870DB}" destId="{D3E165B3-232D-4E88-B365-E343E4A19B9E}" srcOrd="10" destOrd="0" presId="urn:microsoft.com/office/officeart/2005/8/layout/list1"/>
    <dgm:cxn modelId="{15E72777-A5BF-431A-A3D9-99BC1B1901EB}" type="presParOf" srcId="{4441C653-00D5-4A20-A179-C901372870DB}" destId="{822009A4-DBF7-47B1-8BCA-BA3CC8BA3BE6}" srcOrd="11" destOrd="0" presId="urn:microsoft.com/office/officeart/2005/8/layout/list1"/>
    <dgm:cxn modelId="{8C324C6A-D81C-4A3A-8012-314A77E73472}" type="presParOf" srcId="{4441C653-00D5-4A20-A179-C901372870DB}" destId="{39B84421-4BBB-40DB-A5BB-DDC11E1F24D2}" srcOrd="12" destOrd="0" presId="urn:microsoft.com/office/officeart/2005/8/layout/list1"/>
    <dgm:cxn modelId="{EA930B7D-3F3F-47B9-88CA-3568A6629130}" type="presParOf" srcId="{39B84421-4BBB-40DB-A5BB-DDC11E1F24D2}" destId="{EB6EA925-B1B5-46CF-B09A-637D4C972493}" srcOrd="0" destOrd="0" presId="urn:microsoft.com/office/officeart/2005/8/layout/list1"/>
    <dgm:cxn modelId="{A1F29AA3-6342-4A44-B21D-C5AE6BE7DA15}" type="presParOf" srcId="{39B84421-4BBB-40DB-A5BB-DDC11E1F24D2}" destId="{EB70AAE5-6EFC-4832-A93D-32960E8E6930}" srcOrd="1" destOrd="0" presId="urn:microsoft.com/office/officeart/2005/8/layout/list1"/>
    <dgm:cxn modelId="{7600D217-09D1-45F0-8771-657CB3353B3B}" type="presParOf" srcId="{4441C653-00D5-4A20-A179-C901372870DB}" destId="{3FCEAC63-68CD-4BDE-9267-DFBA3D06C97D}" srcOrd="13" destOrd="0" presId="urn:microsoft.com/office/officeart/2005/8/layout/list1"/>
    <dgm:cxn modelId="{94E03539-E4F2-48BA-B911-2ED5731C3E4F}" type="presParOf" srcId="{4441C653-00D5-4A20-A179-C901372870DB}" destId="{9AAF1BEC-3782-47E4-9EE7-A2195B3447B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7553E-0FC1-4882-94AC-EEEB03911AB4}">
      <dsp:nvSpPr>
        <dsp:cNvPr id="0" name=""/>
        <dsp:cNvSpPr/>
      </dsp:nvSpPr>
      <dsp:spPr>
        <a:xfrm>
          <a:off x="0" y="467176"/>
          <a:ext cx="81280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E909D6-F5A8-42F5-AF69-334D79C587B4}">
      <dsp:nvSpPr>
        <dsp:cNvPr id="0" name=""/>
        <dsp:cNvSpPr/>
      </dsp:nvSpPr>
      <dsp:spPr>
        <a:xfrm>
          <a:off x="406400" y="83416"/>
          <a:ext cx="5689600" cy="76752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Introducción</a:t>
          </a:r>
        </a:p>
      </dsp:txBody>
      <dsp:txXfrm>
        <a:off x="443867" y="120883"/>
        <a:ext cx="5614666" cy="692586"/>
      </dsp:txXfrm>
    </dsp:sp>
    <dsp:sp modelId="{9A789377-4DFA-4DA7-8E9B-31ACF724F785}">
      <dsp:nvSpPr>
        <dsp:cNvPr id="0" name=""/>
        <dsp:cNvSpPr/>
      </dsp:nvSpPr>
      <dsp:spPr>
        <a:xfrm>
          <a:off x="0" y="1646536"/>
          <a:ext cx="81280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BF9F52-3593-456C-A1A6-02D36DFA24C8}">
      <dsp:nvSpPr>
        <dsp:cNvPr id="0" name=""/>
        <dsp:cNvSpPr/>
      </dsp:nvSpPr>
      <dsp:spPr>
        <a:xfrm>
          <a:off x="406400" y="1262776"/>
          <a:ext cx="5689600" cy="767520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Reflexión</a:t>
          </a:r>
        </a:p>
      </dsp:txBody>
      <dsp:txXfrm>
        <a:off x="443867" y="1300243"/>
        <a:ext cx="5614666" cy="692586"/>
      </dsp:txXfrm>
    </dsp:sp>
    <dsp:sp modelId="{D3E165B3-232D-4E88-B365-E343E4A19B9E}">
      <dsp:nvSpPr>
        <dsp:cNvPr id="0" name=""/>
        <dsp:cNvSpPr/>
      </dsp:nvSpPr>
      <dsp:spPr>
        <a:xfrm>
          <a:off x="0" y="2825896"/>
          <a:ext cx="81280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352B8D-729C-4BC0-B2DA-8242F148E77B}">
      <dsp:nvSpPr>
        <dsp:cNvPr id="0" name=""/>
        <dsp:cNvSpPr/>
      </dsp:nvSpPr>
      <dsp:spPr>
        <a:xfrm>
          <a:off x="406400" y="2442136"/>
          <a:ext cx="5689600" cy="767520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Conclusiones</a:t>
          </a:r>
        </a:p>
      </dsp:txBody>
      <dsp:txXfrm>
        <a:off x="443867" y="2479603"/>
        <a:ext cx="5614666" cy="692586"/>
      </dsp:txXfrm>
    </dsp:sp>
    <dsp:sp modelId="{9AAF1BEC-3782-47E4-9EE7-A2195B3447B1}">
      <dsp:nvSpPr>
        <dsp:cNvPr id="0" name=""/>
        <dsp:cNvSpPr/>
      </dsp:nvSpPr>
      <dsp:spPr>
        <a:xfrm>
          <a:off x="0" y="4005256"/>
          <a:ext cx="81280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70AAE5-6EFC-4832-A93D-32960E8E6930}">
      <dsp:nvSpPr>
        <dsp:cNvPr id="0" name=""/>
        <dsp:cNvSpPr/>
      </dsp:nvSpPr>
      <dsp:spPr>
        <a:xfrm>
          <a:off x="406400" y="3621496"/>
          <a:ext cx="5689600" cy="767520"/>
        </a:xfrm>
        <a:prstGeom prst="roundRect">
          <a:avLst/>
        </a:prstGeom>
        <a:solidFill>
          <a:srgbClr val="8000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Referencias</a:t>
          </a:r>
        </a:p>
      </dsp:txBody>
      <dsp:txXfrm>
        <a:off x="443867" y="3658963"/>
        <a:ext cx="5614666" cy="692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C8673B6-956C-4650-BF29-3C79EE8A7AC1}" type="datetimeFigureOut">
              <a:rPr lang="es-CO"/>
              <a:pPr>
                <a:defRPr/>
              </a:pPr>
              <a:t>29/06/2023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53ECF91-3C17-4A50-B8CF-2FBC03A83C61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2431B3-F91D-41C9-903C-CACE0B5CE377}" type="datetimeFigureOut">
              <a:rPr lang="es-CO"/>
              <a:pPr>
                <a:defRPr/>
              </a:pPr>
              <a:t>29/06/2023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O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D4DF15B-0B8C-40D3-8745-1E79FC958F22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12" Type="http://schemas.openxmlformats.org/officeDocument/2006/relationships/image" Target="../media/image34.jpeg"/><Relationship Id="rId2" Type="http://schemas.openxmlformats.org/officeDocument/2006/relationships/image" Target="../media/image24.jpeg"/><Relationship Id="rId16" Type="http://schemas.openxmlformats.org/officeDocument/2006/relationships/image" Target="../media/image3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8.jpe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5" Type="http://schemas.openxmlformats.org/officeDocument/2006/relationships/image" Target="../media/image37.jpe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jpeg"/><Relationship Id="rId14" Type="http://schemas.openxmlformats.org/officeDocument/2006/relationships/image" Target="../media/image3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A74292-A65B-4303-B746-14F9EE149A8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3361257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56204D-8F60-4472-BB3C-D0F1627550F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9530180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A21B58-F53B-49F2-B727-92BF6E6CB10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67844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contenid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Rectángulo 3"/>
          <p:cNvSpPr/>
          <p:nvPr userDrawn="1"/>
        </p:nvSpPr>
        <p:spPr>
          <a:xfrm>
            <a:off x="-40217" y="6289675"/>
            <a:ext cx="12251268" cy="579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6" name="Imagen 7"/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47" y="6216100"/>
            <a:ext cx="1140884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8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830" y="6321963"/>
            <a:ext cx="598516" cy="408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9"/>
          <p:cNvPicPr>
            <a:picLocks noChangeAspect="1"/>
          </p:cNvPicPr>
          <p:nvPr userDrawn="1"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347" y="6265737"/>
            <a:ext cx="720471" cy="52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16"/>
          <p:cNvPicPr>
            <a:picLocks noChangeAspect="1"/>
          </p:cNvPicPr>
          <p:nvPr userDrawn="1"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4408" y="2049371"/>
            <a:ext cx="1140883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n 18"/>
          <p:cNvPicPr>
            <a:picLocks noChangeAspect="1"/>
          </p:cNvPicPr>
          <p:nvPr userDrawn="1"/>
        </p:nvPicPr>
        <p:blipFill>
          <a:blip r:embed="rId6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703" y="6216895"/>
            <a:ext cx="573616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n 19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071"/>
          <a:stretch>
            <a:fillRect/>
          </a:stretch>
        </p:blipFill>
        <p:spPr bwMode="auto">
          <a:xfrm>
            <a:off x="5901819" y="6440731"/>
            <a:ext cx="114088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n 11"/>
          <p:cNvPicPr>
            <a:picLocks noChangeAspect="1"/>
          </p:cNvPicPr>
          <p:nvPr userDrawn="1"/>
        </p:nvPicPr>
        <p:blipFill>
          <a:blip r:embed="rId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6224" y="4234138"/>
            <a:ext cx="999067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n 25"/>
          <p:cNvPicPr>
            <a:picLocks noChangeAspect="1"/>
          </p:cNvPicPr>
          <p:nvPr userDrawn="1"/>
        </p:nvPicPr>
        <p:blipFill>
          <a:blip r:embed="rId9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1791" y="3515823"/>
            <a:ext cx="13335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Imagen 28"/>
          <p:cNvPicPr>
            <a:picLocks noChangeAspect="1"/>
          </p:cNvPicPr>
          <p:nvPr userDrawn="1"/>
        </p:nvPicPr>
        <p:blipFill>
          <a:blip r:embed="rId1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3891" y="4927052"/>
            <a:ext cx="104140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Imagen 29"/>
          <p:cNvPicPr>
            <a:picLocks noChangeAspect="1"/>
          </p:cNvPicPr>
          <p:nvPr userDrawn="1"/>
        </p:nvPicPr>
        <p:blipFill>
          <a:blip r:embed="rId11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3291" y="5610441"/>
            <a:ext cx="7620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n 27"/>
          <p:cNvPicPr>
            <a:picLocks noChangeAspect="1"/>
          </p:cNvPicPr>
          <p:nvPr userDrawn="1"/>
        </p:nvPicPr>
        <p:blipFill>
          <a:blip r:embed="rId1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0075" y="1372081"/>
            <a:ext cx="675216" cy="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2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74067" y="6310927"/>
            <a:ext cx="38608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09600" y="6413393"/>
            <a:ext cx="2844800" cy="271318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310927"/>
            <a:ext cx="28448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/>
            </a:lvl1pPr>
          </a:lstStyle>
          <a:p>
            <a:pPr>
              <a:defRPr/>
            </a:pPr>
            <a:fld id="{0D0F1562-2FBF-4F51-81B8-E41141E490D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pic>
        <p:nvPicPr>
          <p:cNvPr id="3" name="Imagen 2"/>
          <p:cNvPicPr>
            <a:picLocks noChangeAspect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227" y="2866112"/>
            <a:ext cx="1332064" cy="188571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 userDrawn="1"/>
        </p:nvPicPr>
        <p:blipFill>
          <a:blip r:embed="rId1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321" y="6428645"/>
            <a:ext cx="1609033" cy="195625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 userDrawn="1"/>
        </p:nvPicPr>
        <p:blipFill>
          <a:blip r:embed="rId1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352" y="6242162"/>
            <a:ext cx="758121" cy="568591"/>
          </a:xfrm>
          <a:prstGeom prst="rect">
            <a:avLst/>
          </a:prstGeom>
        </p:spPr>
      </p:pic>
      <p:pic>
        <p:nvPicPr>
          <p:cNvPr id="34" name="Imagen 33"/>
          <p:cNvPicPr>
            <a:picLocks noChangeAspect="1"/>
          </p:cNvPicPr>
          <p:nvPr userDrawn="1"/>
        </p:nvPicPr>
        <p:blipFill>
          <a:blip r:embed="rId1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633" y="6223444"/>
            <a:ext cx="605196" cy="606027"/>
          </a:xfrm>
          <a:prstGeom prst="rect">
            <a:avLst/>
          </a:prstGeom>
        </p:spPr>
      </p:pic>
      <p:sp>
        <p:nvSpPr>
          <p:cNvPr id="35" name="Rectángulo 34"/>
          <p:cNvSpPr/>
          <p:nvPr userDrawn="1"/>
        </p:nvSpPr>
        <p:spPr>
          <a:xfrm>
            <a:off x="5537525" y="6352488"/>
            <a:ext cx="1869471" cy="347937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4065572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252436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C1C28-EE0F-4C11-A9A1-4005C74790C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7856835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36153-A53C-425C-AFD7-8F622273A38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950567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91167-CADB-4821-B065-C419B8BC37E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0266390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0C8679-1030-47EF-91DA-8B68430AAF7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0510748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A3B08-E86C-463A-AB74-D8C7DAFD0DD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7541352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A6ED54-6344-4A47-95DA-4FE832BEF05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1840567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C547A-52FF-4BE9-8C7A-EABC184F0A7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6476127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theme" Target="../theme/theme1.xml"/><Relationship Id="rId18" Type="http://schemas.openxmlformats.org/officeDocument/2006/relationships/image" Target="../media/image5.jpeg"/><Relationship Id="rId26" Type="http://schemas.openxmlformats.org/officeDocument/2006/relationships/image" Target="../media/image13.jp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png"/><Relationship Id="rId34" Type="http://schemas.openxmlformats.org/officeDocument/2006/relationships/image" Target="../media/image2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5" Type="http://schemas.openxmlformats.org/officeDocument/2006/relationships/image" Target="../media/image12.png"/><Relationship Id="rId33" Type="http://schemas.openxmlformats.org/officeDocument/2006/relationships/image" Target="../media/image20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29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1.png"/><Relationship Id="rId32" Type="http://schemas.openxmlformats.org/officeDocument/2006/relationships/image" Target="../media/image19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23" Type="http://schemas.openxmlformats.org/officeDocument/2006/relationships/image" Target="../media/image10.png"/><Relationship Id="rId28" Type="http://schemas.openxmlformats.org/officeDocument/2006/relationships/image" Target="../media/image15.jpeg"/><Relationship Id="rId36" Type="http://schemas.openxmlformats.org/officeDocument/2006/relationships/image" Target="../media/image2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jpg"/><Relationship Id="rId31" Type="http://schemas.openxmlformats.org/officeDocument/2006/relationships/image" Target="../media/image18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Relationship Id="rId22" Type="http://schemas.openxmlformats.org/officeDocument/2006/relationships/image" Target="../media/image9.jpg"/><Relationship Id="rId27" Type="http://schemas.openxmlformats.org/officeDocument/2006/relationships/image" Target="../media/image14.jpg"/><Relationship Id="rId30" Type="http://schemas.openxmlformats.org/officeDocument/2006/relationships/image" Target="../media/image17.png"/><Relationship Id="rId35" Type="http://schemas.openxmlformats.org/officeDocument/2006/relationships/image" Target="../media/image22.jpe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 descr="Logotipo&#10;&#10;Descripción generada automáticamente">
            <a:extLst>
              <a:ext uri="{FF2B5EF4-FFF2-40B4-BE49-F238E27FC236}">
                <a16:creationId xmlns:a16="http://schemas.microsoft.com/office/drawing/2014/main" id="{675CA6DE-2989-40D9-41E7-DF02F1A329A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2225" y="3787272"/>
            <a:ext cx="741194" cy="24446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5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3385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585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80B25B-F8DF-4DB9-B8CD-FD4B1AABAAF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>
            <a:off x="0" y="-4761"/>
            <a:ext cx="12192000" cy="703728"/>
          </a:xfrm>
          <a:prstGeom prst="rect">
            <a:avLst/>
          </a:prstGeom>
          <a:gradFill flip="none" rotWithShape="1">
            <a:gsLst>
              <a:gs pos="0">
                <a:srgbClr val="007FDE">
                  <a:lumMod val="85000"/>
                </a:srgb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rgbClr val="0070C0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DF55B941-001D-43C2-8105-3D48DDEE8AB8}"/>
              </a:ext>
            </a:extLst>
          </p:cNvPr>
          <p:cNvSpPr/>
          <p:nvPr userDrawn="1"/>
        </p:nvSpPr>
        <p:spPr>
          <a:xfrm>
            <a:off x="0" y="-4761"/>
            <a:ext cx="12192000" cy="707874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8606A08B-16D1-4DD0-888C-FAE472ED873F}"/>
              </a:ext>
            </a:extLst>
          </p:cNvPr>
          <p:cNvSpPr txBox="1">
            <a:spLocks/>
          </p:cNvSpPr>
          <p:nvPr userDrawn="1"/>
        </p:nvSpPr>
        <p:spPr>
          <a:xfrm>
            <a:off x="870585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0D0F1562-2FBF-4F51-81B8-E41141E490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7D0EEC17-182C-440D-BC91-148782C21E57}"/>
              </a:ext>
            </a:extLst>
          </p:cNvPr>
          <p:cNvSpPr/>
          <p:nvPr userDrawn="1"/>
        </p:nvSpPr>
        <p:spPr>
          <a:xfrm>
            <a:off x="-1" y="6165385"/>
            <a:ext cx="12192001" cy="703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50" name="Imagen 49">
            <a:extLst>
              <a:ext uri="{FF2B5EF4-FFF2-40B4-BE49-F238E27FC236}">
                <a16:creationId xmlns:a16="http://schemas.microsoft.com/office/drawing/2014/main" id="{4817A7F9-C241-40F7-8C35-2C2D480037D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95" y="6263307"/>
            <a:ext cx="736362" cy="540000"/>
          </a:xfrm>
          <a:prstGeom prst="rect">
            <a:avLst/>
          </a:prstGeom>
        </p:spPr>
      </p:pic>
      <p:pic>
        <p:nvPicPr>
          <p:cNvPr id="52" name="Imagen 51">
            <a:extLst>
              <a:ext uri="{FF2B5EF4-FFF2-40B4-BE49-F238E27FC236}">
                <a16:creationId xmlns:a16="http://schemas.microsoft.com/office/drawing/2014/main" id="{8EDF3E6C-D810-460C-B456-FBBCF0F74CA5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373" y="6275307"/>
            <a:ext cx="540000" cy="516001"/>
          </a:xfrm>
          <a:prstGeom prst="rect">
            <a:avLst/>
          </a:prstGeom>
        </p:spPr>
      </p:pic>
      <p:pic>
        <p:nvPicPr>
          <p:cNvPr id="56" name="Imagen 55">
            <a:extLst>
              <a:ext uri="{FF2B5EF4-FFF2-40B4-BE49-F238E27FC236}">
                <a16:creationId xmlns:a16="http://schemas.microsoft.com/office/drawing/2014/main" id="{5454E618-2621-4965-86EF-66BEF8C3A5A6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189" y="6368303"/>
            <a:ext cx="618767" cy="330009"/>
          </a:xfrm>
          <a:prstGeom prst="rect">
            <a:avLst/>
          </a:prstGeom>
        </p:spPr>
      </p:pic>
      <p:pic>
        <p:nvPicPr>
          <p:cNvPr id="60" name="Imagen 59">
            <a:extLst>
              <a:ext uri="{FF2B5EF4-FFF2-40B4-BE49-F238E27FC236}">
                <a16:creationId xmlns:a16="http://schemas.microsoft.com/office/drawing/2014/main" id="{501E7046-76AD-49B3-87DF-2A65E4EA0D7B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772" y="6263307"/>
            <a:ext cx="540000" cy="540000"/>
          </a:xfrm>
          <a:prstGeom prst="rect">
            <a:avLst/>
          </a:prstGeom>
        </p:spPr>
      </p:pic>
      <p:pic>
        <p:nvPicPr>
          <p:cNvPr id="62" name="Imagen 61">
            <a:extLst>
              <a:ext uri="{FF2B5EF4-FFF2-40B4-BE49-F238E27FC236}">
                <a16:creationId xmlns:a16="http://schemas.microsoft.com/office/drawing/2014/main" id="{106EAAA3-30AC-4DF2-944D-2D2459DAB719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588" y="6290307"/>
            <a:ext cx="540000" cy="486000"/>
          </a:xfrm>
          <a:prstGeom prst="rect">
            <a:avLst/>
          </a:prstGeom>
        </p:spPr>
      </p:pic>
      <p:pic>
        <p:nvPicPr>
          <p:cNvPr id="64" name="Imagen 63">
            <a:extLst>
              <a:ext uri="{FF2B5EF4-FFF2-40B4-BE49-F238E27FC236}">
                <a16:creationId xmlns:a16="http://schemas.microsoft.com/office/drawing/2014/main" id="{B6A45E1A-FCEC-445F-BD7C-9EEE822D81C2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404" y="6281307"/>
            <a:ext cx="367998" cy="504000"/>
          </a:xfrm>
          <a:prstGeom prst="rect">
            <a:avLst/>
          </a:prstGeom>
        </p:spPr>
      </p:pic>
      <p:pic>
        <p:nvPicPr>
          <p:cNvPr id="68" name="Imagen 67">
            <a:extLst>
              <a:ext uri="{FF2B5EF4-FFF2-40B4-BE49-F238E27FC236}">
                <a16:creationId xmlns:a16="http://schemas.microsoft.com/office/drawing/2014/main" id="{BBCE9ECD-8876-4AFF-A9BE-00527143939D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218" y="6346107"/>
            <a:ext cx="864000" cy="374400"/>
          </a:xfrm>
          <a:prstGeom prst="rect">
            <a:avLst/>
          </a:prstGeom>
        </p:spPr>
      </p:pic>
      <p:pic>
        <p:nvPicPr>
          <p:cNvPr id="70" name="Imagen 69">
            <a:extLst>
              <a:ext uri="{FF2B5EF4-FFF2-40B4-BE49-F238E27FC236}">
                <a16:creationId xmlns:a16="http://schemas.microsoft.com/office/drawing/2014/main" id="{3210EA92-9744-426A-9ADD-ADA9FFFB04D4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034" y="6396807"/>
            <a:ext cx="1260000" cy="273000"/>
          </a:xfrm>
          <a:prstGeom prst="rect">
            <a:avLst/>
          </a:prstGeom>
        </p:spPr>
      </p:pic>
      <p:pic>
        <p:nvPicPr>
          <p:cNvPr id="72" name="Imagen 71">
            <a:extLst>
              <a:ext uri="{FF2B5EF4-FFF2-40B4-BE49-F238E27FC236}">
                <a16:creationId xmlns:a16="http://schemas.microsoft.com/office/drawing/2014/main" id="{73D2F6FC-F1CE-4870-AF64-85295346A4E3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850" y="6263307"/>
            <a:ext cx="481189" cy="540000"/>
          </a:xfrm>
          <a:prstGeom prst="rect">
            <a:avLst/>
          </a:prstGeom>
        </p:spPr>
      </p:pic>
      <p:pic>
        <p:nvPicPr>
          <p:cNvPr id="74" name="Imagen 73">
            <a:extLst>
              <a:ext uri="{FF2B5EF4-FFF2-40B4-BE49-F238E27FC236}">
                <a16:creationId xmlns:a16="http://schemas.microsoft.com/office/drawing/2014/main" id="{E5049202-5CF4-450B-B309-5C9EBD736DD9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855" y="6289708"/>
            <a:ext cx="1044000" cy="487199"/>
          </a:xfrm>
          <a:prstGeom prst="rect">
            <a:avLst/>
          </a:prstGeom>
        </p:spPr>
      </p:pic>
      <p:pic>
        <p:nvPicPr>
          <p:cNvPr id="76" name="Imagen 75">
            <a:extLst>
              <a:ext uri="{FF2B5EF4-FFF2-40B4-BE49-F238E27FC236}">
                <a16:creationId xmlns:a16="http://schemas.microsoft.com/office/drawing/2014/main" id="{AD934260-44CB-42A2-820B-AB8EEED702B6}"/>
              </a:ext>
            </a:extLst>
          </p:cNvPr>
          <p:cNvPicPr>
            <a:picLocks noChangeAspect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4671" y="6269308"/>
            <a:ext cx="396000" cy="527999"/>
          </a:xfrm>
          <a:prstGeom prst="rect">
            <a:avLst/>
          </a:prstGeom>
        </p:spPr>
      </p:pic>
      <p:pic>
        <p:nvPicPr>
          <p:cNvPr id="78" name="Imagen 77">
            <a:extLst>
              <a:ext uri="{FF2B5EF4-FFF2-40B4-BE49-F238E27FC236}">
                <a16:creationId xmlns:a16="http://schemas.microsoft.com/office/drawing/2014/main" id="{94476E7F-56DF-4B77-88D0-3C5E17D352DD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487" y="6316307"/>
            <a:ext cx="1260000" cy="434000"/>
          </a:xfrm>
          <a:prstGeom prst="rect">
            <a:avLst/>
          </a:prstGeom>
        </p:spPr>
      </p:pic>
      <p:pic>
        <p:nvPicPr>
          <p:cNvPr id="80" name="Imagen 79">
            <a:extLst>
              <a:ext uri="{FF2B5EF4-FFF2-40B4-BE49-F238E27FC236}">
                <a16:creationId xmlns:a16="http://schemas.microsoft.com/office/drawing/2014/main" id="{E407D08D-F5CF-49A1-9756-C7FB7C75060A}"/>
              </a:ext>
            </a:extLst>
          </p:cNvPr>
          <p:cNvPicPr>
            <a:picLocks noChangeAspect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3529" y="6263307"/>
            <a:ext cx="670001" cy="540000"/>
          </a:xfrm>
          <a:prstGeom prst="rect">
            <a:avLst/>
          </a:prstGeom>
        </p:spPr>
      </p:pic>
      <p:sp>
        <p:nvSpPr>
          <p:cNvPr id="81" name="Rectángulo 80">
            <a:extLst>
              <a:ext uri="{FF2B5EF4-FFF2-40B4-BE49-F238E27FC236}">
                <a16:creationId xmlns:a16="http://schemas.microsoft.com/office/drawing/2014/main" id="{4CA9F989-E121-4C77-9167-85F88CBFAACD}"/>
              </a:ext>
            </a:extLst>
          </p:cNvPr>
          <p:cNvSpPr/>
          <p:nvPr userDrawn="1"/>
        </p:nvSpPr>
        <p:spPr>
          <a:xfrm>
            <a:off x="-1" y="6144080"/>
            <a:ext cx="12192001" cy="703728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83" name="Imagen 82">
            <a:extLst>
              <a:ext uri="{FF2B5EF4-FFF2-40B4-BE49-F238E27FC236}">
                <a16:creationId xmlns:a16="http://schemas.microsoft.com/office/drawing/2014/main" id="{FF9442D3-18C7-4285-8BF2-68274CC20E01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5659" y="896117"/>
            <a:ext cx="664614" cy="432000"/>
          </a:xfrm>
          <a:prstGeom prst="rect">
            <a:avLst/>
          </a:prstGeom>
        </p:spPr>
      </p:pic>
      <p:pic>
        <p:nvPicPr>
          <p:cNvPr id="85" name="Imagen 84">
            <a:extLst>
              <a:ext uri="{FF2B5EF4-FFF2-40B4-BE49-F238E27FC236}">
                <a16:creationId xmlns:a16="http://schemas.microsoft.com/office/drawing/2014/main" id="{37BFFDA1-4EEE-4619-A4D5-CAB802017428}"/>
              </a:ext>
            </a:extLst>
          </p:cNvPr>
          <p:cNvPicPr>
            <a:picLocks noChangeAspect="1"/>
          </p:cNvPicPr>
          <p:nvPr userDrawn="1"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3966" y="1561807"/>
            <a:ext cx="648000" cy="475200"/>
          </a:xfrm>
          <a:prstGeom prst="rect">
            <a:avLst/>
          </a:prstGeom>
        </p:spPr>
      </p:pic>
      <p:pic>
        <p:nvPicPr>
          <p:cNvPr id="87" name="Imagen 86">
            <a:extLst>
              <a:ext uri="{FF2B5EF4-FFF2-40B4-BE49-F238E27FC236}">
                <a16:creationId xmlns:a16="http://schemas.microsoft.com/office/drawing/2014/main" id="{CD6F6481-7FC8-4705-B420-CC1616B675ED}"/>
              </a:ext>
            </a:extLst>
          </p:cNvPr>
          <p:cNvPicPr>
            <a:picLocks noChangeAspect="1"/>
          </p:cNvPicPr>
          <p:nvPr userDrawn="1"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9781" y="2320575"/>
            <a:ext cx="633593" cy="116159"/>
          </a:xfrm>
          <a:prstGeom prst="rect">
            <a:avLst/>
          </a:prstGeom>
        </p:spPr>
      </p:pic>
      <p:pic>
        <p:nvPicPr>
          <p:cNvPr id="89" name="Imagen 88">
            <a:extLst>
              <a:ext uri="{FF2B5EF4-FFF2-40B4-BE49-F238E27FC236}">
                <a16:creationId xmlns:a16="http://schemas.microsoft.com/office/drawing/2014/main" id="{B3F52C7E-4CB8-41FF-9BA7-581C1D598CB8}"/>
              </a:ext>
            </a:extLst>
          </p:cNvPr>
          <p:cNvPicPr>
            <a:picLocks noChangeAspect="1"/>
          </p:cNvPicPr>
          <p:nvPr userDrawn="1"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5618" y="2704604"/>
            <a:ext cx="633593" cy="323836"/>
          </a:xfrm>
          <a:prstGeom prst="rect">
            <a:avLst/>
          </a:prstGeom>
        </p:spPr>
      </p:pic>
      <p:pic>
        <p:nvPicPr>
          <p:cNvPr id="91" name="Imagen 90">
            <a:extLst>
              <a:ext uri="{FF2B5EF4-FFF2-40B4-BE49-F238E27FC236}">
                <a16:creationId xmlns:a16="http://schemas.microsoft.com/office/drawing/2014/main" id="{A2FFD31A-AE67-41EA-966C-F33ACAFA5F18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6573" y="3331233"/>
            <a:ext cx="680742" cy="173967"/>
          </a:xfrm>
          <a:prstGeom prst="rect">
            <a:avLst/>
          </a:prstGeom>
        </p:spPr>
      </p:pic>
      <p:pic>
        <p:nvPicPr>
          <p:cNvPr id="95" name="Imagen 94">
            <a:extLst>
              <a:ext uri="{FF2B5EF4-FFF2-40B4-BE49-F238E27FC236}">
                <a16:creationId xmlns:a16="http://schemas.microsoft.com/office/drawing/2014/main" id="{C430A1E7-76A2-402B-8BEE-A3E31BF5653E}"/>
              </a:ext>
            </a:extLst>
          </p:cNvPr>
          <p:cNvPicPr>
            <a:picLocks noChangeAspect="1"/>
          </p:cNvPicPr>
          <p:nvPr userDrawn="1"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8176" y="4330491"/>
            <a:ext cx="640084" cy="202693"/>
          </a:xfrm>
          <a:prstGeom prst="rect">
            <a:avLst/>
          </a:prstGeom>
        </p:spPr>
      </p:pic>
      <p:pic>
        <p:nvPicPr>
          <p:cNvPr id="97" name="Imagen 96">
            <a:extLst>
              <a:ext uri="{FF2B5EF4-FFF2-40B4-BE49-F238E27FC236}">
                <a16:creationId xmlns:a16="http://schemas.microsoft.com/office/drawing/2014/main" id="{DD354B78-6C2A-4736-9E44-31D020C22BE2}"/>
              </a:ext>
            </a:extLst>
          </p:cNvPr>
          <p:cNvPicPr>
            <a:picLocks noChangeAspect="1"/>
          </p:cNvPicPr>
          <p:nvPr userDrawn="1"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3966" y="4842232"/>
            <a:ext cx="674936" cy="337468"/>
          </a:xfrm>
          <a:prstGeom prst="rect">
            <a:avLst/>
          </a:prstGeom>
        </p:spPr>
      </p:pic>
      <p:pic>
        <p:nvPicPr>
          <p:cNvPr id="99" name="Imagen 98">
            <a:extLst>
              <a:ext uri="{FF2B5EF4-FFF2-40B4-BE49-F238E27FC236}">
                <a16:creationId xmlns:a16="http://schemas.microsoft.com/office/drawing/2014/main" id="{C6E2FCD6-784F-40E8-AA71-4FA02ACCD373}"/>
              </a:ext>
            </a:extLst>
          </p:cNvPr>
          <p:cNvPicPr>
            <a:picLocks noChangeAspect="1"/>
          </p:cNvPicPr>
          <p:nvPr userDrawn="1"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6610" y="5443169"/>
            <a:ext cx="564584" cy="420302"/>
          </a:xfrm>
          <a:prstGeom prst="rect">
            <a:avLst/>
          </a:prstGeom>
        </p:spPr>
      </p:pic>
      <p:sp>
        <p:nvSpPr>
          <p:cNvPr id="100" name="Rectángulo 99">
            <a:extLst>
              <a:ext uri="{FF2B5EF4-FFF2-40B4-BE49-F238E27FC236}">
                <a16:creationId xmlns:a16="http://schemas.microsoft.com/office/drawing/2014/main" id="{63D18202-6F38-4BEE-A145-0B15CBC389E4}"/>
              </a:ext>
            </a:extLst>
          </p:cNvPr>
          <p:cNvSpPr/>
          <p:nvPr userDrawn="1"/>
        </p:nvSpPr>
        <p:spPr>
          <a:xfrm rot="16200000">
            <a:off x="9058626" y="3057272"/>
            <a:ext cx="5491005" cy="77439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17" name="Imagen 16" descr="Logotipo&#10;&#10;Descripción generada automáticamente">
            <a:extLst>
              <a:ext uri="{FF2B5EF4-FFF2-40B4-BE49-F238E27FC236}">
                <a16:creationId xmlns:a16="http://schemas.microsoft.com/office/drawing/2014/main" id="{F3F99160-CFC7-3F5B-5E39-435F8B137F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6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37"/>
          <a:stretch/>
        </p:blipFill>
        <p:spPr>
          <a:xfrm>
            <a:off x="3914070" y="1188081"/>
            <a:ext cx="4325635" cy="4032929"/>
          </a:xfrm>
          <a:prstGeom prst="rect">
            <a:avLst/>
          </a:prstGeom>
        </p:spPr>
      </p:pic>
      <p:sp>
        <p:nvSpPr>
          <p:cNvPr id="32" name="Rectángulo 31">
            <a:extLst>
              <a:ext uri="{FF2B5EF4-FFF2-40B4-BE49-F238E27FC236}">
                <a16:creationId xmlns:a16="http://schemas.microsoft.com/office/drawing/2014/main" id="{7154E37F-F588-CD03-8814-15CA90925352}"/>
              </a:ext>
            </a:extLst>
          </p:cNvPr>
          <p:cNvSpPr/>
          <p:nvPr userDrawn="1"/>
        </p:nvSpPr>
        <p:spPr>
          <a:xfrm>
            <a:off x="0" y="704850"/>
            <a:ext cx="11442700" cy="5491163"/>
          </a:xfrm>
          <a:prstGeom prst="rect">
            <a:avLst/>
          </a:prstGeom>
          <a:noFill/>
          <a:ln w="28575">
            <a:solidFill>
              <a:srgbClr val="B5D5E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BFA5C9E7-63EA-0D60-95FC-17C4E1FAF5A2}"/>
              </a:ext>
            </a:extLst>
          </p:cNvPr>
          <p:cNvSpPr/>
          <p:nvPr userDrawn="1"/>
        </p:nvSpPr>
        <p:spPr>
          <a:xfrm>
            <a:off x="11442442" y="698050"/>
            <a:ext cx="739071" cy="5497963"/>
          </a:xfrm>
          <a:prstGeom prst="rect">
            <a:avLst/>
          </a:prstGeom>
          <a:noFill/>
          <a:ln w="28575">
            <a:solidFill>
              <a:srgbClr val="B5D5E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8E83CF32-7ED3-36D0-ACAB-EBDCD07966A0}"/>
              </a:ext>
            </a:extLst>
          </p:cNvPr>
          <p:cNvSpPr/>
          <p:nvPr userDrawn="1"/>
        </p:nvSpPr>
        <p:spPr>
          <a:xfrm>
            <a:off x="0" y="6200517"/>
            <a:ext cx="12181513" cy="672337"/>
          </a:xfrm>
          <a:prstGeom prst="rect">
            <a:avLst/>
          </a:prstGeom>
          <a:noFill/>
          <a:ln w="28575">
            <a:solidFill>
              <a:srgbClr val="B5D5E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04952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  <p:sldLayoutId id="2147484190" r:id="rId12"/>
  </p:sldLayoutIdLst>
  <p:transition spd="med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079623" y="3358239"/>
            <a:ext cx="80279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PE" sz="2800" b="1" dirty="0">
                <a:solidFill>
                  <a:srgbClr val="0070C0"/>
                </a:solidFill>
              </a:rPr>
              <a:t>Autor(es)</a:t>
            </a:r>
            <a:endParaRPr lang="es-ES" altLang="es-PE" sz="2000" dirty="0">
              <a:solidFill>
                <a:srgbClr val="0070C0"/>
              </a:solidFill>
            </a:endParaRPr>
          </a:p>
        </p:txBody>
      </p:sp>
      <p:sp>
        <p:nvSpPr>
          <p:cNvPr id="6" name="1 Rectángulo"/>
          <p:cNvSpPr/>
          <p:nvPr/>
        </p:nvSpPr>
        <p:spPr>
          <a:xfrm>
            <a:off x="3699667" y="4814886"/>
            <a:ext cx="4787900" cy="12001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ES" b="1" dirty="0">
                <a:solidFill>
                  <a:schemeClr val="bg2">
                    <a:lumMod val="25000"/>
                  </a:schemeClr>
                </a:solidFill>
              </a:rPr>
              <a:t>Filiación institucional</a:t>
            </a:r>
          </a:p>
          <a:p>
            <a:pPr algn="ctr" eaLnBrk="1" hangingPunct="1">
              <a:defRPr/>
            </a:pPr>
            <a:r>
              <a:rPr lang="es-ES" b="1" dirty="0">
                <a:solidFill>
                  <a:schemeClr val="bg2">
                    <a:lumMod val="25000"/>
                  </a:schemeClr>
                </a:solidFill>
              </a:rPr>
              <a:t>Nombre Semillero/Grupo de Investigación</a:t>
            </a:r>
          </a:p>
          <a:p>
            <a:pPr algn="ctr" eaLnBrk="1" hangingPunct="1">
              <a:defRPr/>
            </a:pPr>
            <a:r>
              <a:rPr lang="es-ES" b="1" dirty="0">
                <a:solidFill>
                  <a:schemeClr val="bg2">
                    <a:lumMod val="25000"/>
                  </a:schemeClr>
                </a:solidFill>
              </a:rPr>
              <a:t>Ciudad, País</a:t>
            </a:r>
          </a:p>
          <a:p>
            <a:pPr algn="ctr" eaLnBrk="1" hangingPunct="1">
              <a:defRPr/>
            </a:pPr>
            <a:r>
              <a:rPr lang="es-ES" b="1" dirty="0">
                <a:solidFill>
                  <a:schemeClr val="bg2">
                    <a:lumMod val="25000"/>
                  </a:schemeClr>
                </a:solidFill>
              </a:rPr>
              <a:t>2023</a:t>
            </a:r>
          </a:p>
        </p:txBody>
      </p:sp>
      <p:sp>
        <p:nvSpPr>
          <p:cNvPr id="15364" name="CuadroTexto 2"/>
          <p:cNvSpPr txBox="1">
            <a:spLocks noChangeArrowheads="1"/>
          </p:cNvSpPr>
          <p:nvPr/>
        </p:nvSpPr>
        <p:spPr bwMode="auto">
          <a:xfrm>
            <a:off x="1939129" y="1790467"/>
            <a:ext cx="8308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CO" altLang="es-CO" sz="4000" b="1" dirty="0">
                <a:solidFill>
                  <a:srgbClr val="CC3300"/>
                </a:solidFill>
              </a:rPr>
              <a:t>TÍTULO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360000" y="0"/>
            <a:ext cx="11089050" cy="719667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Agenda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0AE58CF-4989-1B4F-1A3A-3B0FA878C5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6895064"/>
              </p:ext>
            </p:extLst>
          </p:nvPr>
        </p:nvGraphicFramePr>
        <p:xfrm>
          <a:off x="2032000" y="1057063"/>
          <a:ext cx="8128000" cy="4743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359999" y="0"/>
            <a:ext cx="10800000" cy="695325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Introducción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59999" y="0"/>
            <a:ext cx="10800000" cy="695325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Reflexión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59999" y="0"/>
            <a:ext cx="11060476" cy="70485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Conclusiones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59999" y="0"/>
            <a:ext cx="10800000" cy="714375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rgbClr val="800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Referencias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5"/>
          <p:cNvSpPr txBox="1">
            <a:spLocks noChangeArrowheads="1"/>
          </p:cNvSpPr>
          <p:nvPr/>
        </p:nvSpPr>
        <p:spPr bwMode="auto">
          <a:xfrm>
            <a:off x="4676776" y="2635250"/>
            <a:ext cx="263207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PE" sz="4400" b="1">
                <a:solidFill>
                  <a:srgbClr val="C61010"/>
                </a:solidFill>
              </a:rPr>
              <a:t>¡Gracias!</a:t>
            </a:r>
          </a:p>
        </p:txBody>
      </p:sp>
      <p:sp>
        <p:nvSpPr>
          <p:cNvPr id="23555" name="Rectángulo 3"/>
          <p:cNvSpPr>
            <a:spLocks noChangeArrowheads="1"/>
          </p:cNvSpPr>
          <p:nvPr/>
        </p:nvSpPr>
        <p:spPr bwMode="auto">
          <a:xfrm>
            <a:off x="3389313" y="3586164"/>
            <a:ext cx="520700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s-CO" altLang="es-CO" sz="2400" b="1">
                <a:solidFill>
                  <a:srgbClr val="0070C0"/>
                </a:solidFill>
                <a:latin typeface="Trebuchet MS" panose="020B0603020202020204" pitchFamily="34" charset="0"/>
                <a:ea typeface="MS PGothic" panose="020B0600070205080204" pitchFamily="34" charset="-128"/>
                <a:cs typeface="Trebuchet MS" panose="020B0603020202020204" pitchFamily="34" charset="0"/>
              </a:rPr>
              <a:t>Correo(s): </a:t>
            </a:r>
            <a:endParaRPr lang="es-CO" altLang="es-CO" sz="1800" b="1">
              <a:solidFill>
                <a:srgbClr val="0070C0"/>
              </a:solidFill>
              <a:latin typeface="Trebuchet MS" panose="020B0603020202020204" pitchFamily="34" charset="0"/>
              <a:ea typeface="MS PGothic" panose="020B0600070205080204" pitchFamily="34" charset="-128"/>
              <a:cs typeface="Trebuchet MS" panose="020B0603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iseño predeterminado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1876</TotalTime>
  <Words>33</Words>
  <Application>Microsoft Office PowerPoint</Application>
  <PresentationFormat>Panorámica</PresentationFormat>
  <Paragraphs>17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Trebuchet MS</vt:lpstr>
      <vt:lpstr>Verdana</vt:lpstr>
      <vt:lpstr>Diseño predeterminado</vt:lpstr>
      <vt:lpstr>Presentación de PowerPoint</vt:lpstr>
      <vt:lpstr>Agenda</vt:lpstr>
      <vt:lpstr>Introducción</vt:lpstr>
      <vt:lpstr>Reflexión</vt:lpstr>
      <vt:lpstr>Conclusiones</vt:lpstr>
      <vt:lpstr>Referencias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personal</dc:creator>
  <cp:lastModifiedBy>Yorfey Alexis Toro Cortés</cp:lastModifiedBy>
  <cp:revision>394</cp:revision>
  <dcterms:created xsi:type="dcterms:W3CDTF">2015-03-09T11:37:20Z</dcterms:created>
  <dcterms:modified xsi:type="dcterms:W3CDTF">2023-06-29T13:16:40Z</dcterms:modified>
</cp:coreProperties>
</file>